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8.xml" ContentType="application/vnd.openxmlformats-officedocument.themeOverr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40"/>
  </p:notesMasterIdLst>
  <p:handoutMasterIdLst>
    <p:handoutMasterId r:id="rId41"/>
  </p:handoutMasterIdLst>
  <p:sldIdLst>
    <p:sldId id="256" r:id="rId2"/>
    <p:sldId id="334" r:id="rId3"/>
    <p:sldId id="356" r:id="rId4"/>
    <p:sldId id="357" r:id="rId5"/>
    <p:sldId id="301" r:id="rId6"/>
    <p:sldId id="322" r:id="rId7"/>
    <p:sldId id="323" r:id="rId8"/>
    <p:sldId id="329" r:id="rId9"/>
    <p:sldId id="324" r:id="rId10"/>
    <p:sldId id="330" r:id="rId11"/>
    <p:sldId id="331" r:id="rId12"/>
    <p:sldId id="335" r:id="rId13"/>
    <p:sldId id="332" r:id="rId14"/>
    <p:sldId id="333" r:id="rId15"/>
    <p:sldId id="327" r:id="rId16"/>
    <p:sldId id="326" r:id="rId17"/>
    <p:sldId id="315" r:id="rId18"/>
    <p:sldId id="337" r:id="rId19"/>
    <p:sldId id="338" r:id="rId20"/>
    <p:sldId id="336" r:id="rId21"/>
    <p:sldId id="358" r:id="rId22"/>
    <p:sldId id="339" r:id="rId23"/>
    <p:sldId id="307" r:id="rId24"/>
    <p:sldId id="306" r:id="rId25"/>
    <p:sldId id="341" r:id="rId26"/>
    <p:sldId id="342" r:id="rId27"/>
    <p:sldId id="340" r:id="rId28"/>
    <p:sldId id="344" r:id="rId29"/>
    <p:sldId id="308" r:id="rId30"/>
    <p:sldId id="346" r:id="rId31"/>
    <p:sldId id="314" r:id="rId32"/>
    <p:sldId id="345" r:id="rId33"/>
    <p:sldId id="353" r:id="rId34"/>
    <p:sldId id="347" r:id="rId35"/>
    <p:sldId id="354" r:id="rId36"/>
    <p:sldId id="355" r:id="rId37"/>
    <p:sldId id="352" r:id="rId38"/>
    <p:sldId id="348" r:id="rId39"/>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B04D9-47F6-42D6-9192-4DE135BADE3B}" v="227" dt="2025-03-26T14:57:05.49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3" autoAdjust="0"/>
    <p:restoredTop sz="86022" autoAdjust="0"/>
  </p:normalViewPr>
  <p:slideViewPr>
    <p:cSldViewPr>
      <p:cViewPr varScale="1">
        <p:scale>
          <a:sx n="77" d="100"/>
          <a:sy n="77" d="100"/>
        </p:scale>
        <p:origin x="964" y="56"/>
      </p:cViewPr>
      <p:guideLst>
        <p:guide orient="horz" pos="2160"/>
        <p:guide pos="2880"/>
      </p:guideLst>
    </p:cSldViewPr>
  </p:slideViewPr>
  <p:outlineViewPr>
    <p:cViewPr>
      <p:scale>
        <a:sx n="33" d="100"/>
        <a:sy n="33" d="100"/>
      </p:scale>
      <p:origin x="0" y="1397"/>
    </p:cViewPr>
  </p:outlineViewPr>
  <p:notesTextViewPr>
    <p:cViewPr>
      <p:scale>
        <a:sx n="1" d="1"/>
        <a:sy n="1" d="1"/>
      </p:scale>
      <p:origin x="0" y="0"/>
    </p:cViewPr>
  </p:notesTextViewPr>
  <p:sorterViewPr>
    <p:cViewPr>
      <p:scale>
        <a:sx n="100" d="100"/>
        <a:sy n="100" d="100"/>
      </p:scale>
      <p:origin x="0" y="92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 boulliat" userId="a95eb75ca918dd92" providerId="LiveId" clId="{2BAB04D9-47F6-42D6-9192-4DE135BADE3B}"/>
    <pc:docChg chg="undo custSel addSld delSld modSld sldOrd">
      <pc:chgData name="martine boulliat" userId="a95eb75ca918dd92" providerId="LiveId" clId="{2BAB04D9-47F6-42D6-9192-4DE135BADE3B}" dt="2025-03-26T17:05:53.379" v="4362" actId="20577"/>
      <pc:docMkLst>
        <pc:docMk/>
      </pc:docMkLst>
      <pc:sldChg chg="addSp delSp modSp mod">
        <pc:chgData name="martine boulliat" userId="a95eb75ca918dd92" providerId="LiveId" clId="{2BAB04D9-47F6-42D6-9192-4DE135BADE3B}" dt="2025-03-25T19:14:10.565" v="3513" actId="26606"/>
        <pc:sldMkLst>
          <pc:docMk/>
          <pc:sldMk cId="189959459" sldId="256"/>
        </pc:sldMkLst>
        <pc:spChg chg="del">
          <ac:chgData name="martine boulliat" userId="a95eb75ca918dd92" providerId="LiveId" clId="{2BAB04D9-47F6-42D6-9192-4DE135BADE3B}" dt="2025-03-25T19:12:01.526" v="3498" actId="26606"/>
          <ac:spMkLst>
            <pc:docMk/>
            <pc:sldMk cId="189959459" sldId="256"/>
            <ac:spMk id="304" creationId="{9FFA7C60-EEB5-45DC-B964-20A76F776EF5}"/>
          </ac:spMkLst>
        </pc:spChg>
        <pc:spChg chg="del">
          <ac:chgData name="martine boulliat" userId="a95eb75ca918dd92" providerId="LiveId" clId="{2BAB04D9-47F6-42D6-9192-4DE135BADE3B}" dt="2025-03-25T19:12:01.526" v="3498" actId="26606"/>
          <ac:spMkLst>
            <pc:docMk/>
            <pc:sldMk cId="189959459" sldId="256"/>
            <ac:spMk id="306" creationId="{7D84F46B-82DB-461C-88AC-F6C66B593E2C}"/>
          </ac:spMkLst>
        </pc:spChg>
        <pc:spChg chg="del">
          <ac:chgData name="martine boulliat" userId="a95eb75ca918dd92" providerId="LiveId" clId="{2BAB04D9-47F6-42D6-9192-4DE135BADE3B}" dt="2025-03-25T19:12:01.526" v="3498" actId="26606"/>
          <ac:spMkLst>
            <pc:docMk/>
            <pc:sldMk cId="189959459" sldId="256"/>
            <ac:spMk id="308" creationId="{0147D98C-0914-4CCC-9221-3E732A8C671E}"/>
          </ac:spMkLst>
        </pc:spChg>
        <pc:spChg chg="del">
          <ac:chgData name="martine boulliat" userId="a95eb75ca918dd92" providerId="LiveId" clId="{2BAB04D9-47F6-42D6-9192-4DE135BADE3B}" dt="2025-03-25T19:12:01.526" v="3498" actId="26606"/>
          <ac:spMkLst>
            <pc:docMk/>
            <pc:sldMk cId="189959459" sldId="256"/>
            <ac:spMk id="310" creationId="{95746409-9281-4501-B230-30E8E5F43177}"/>
          </ac:spMkLst>
        </pc:spChg>
        <pc:spChg chg="add del">
          <ac:chgData name="martine boulliat" userId="a95eb75ca918dd92" providerId="LiveId" clId="{2BAB04D9-47F6-42D6-9192-4DE135BADE3B}" dt="2025-03-25T19:13:57.261" v="3511" actId="26606"/>
          <ac:spMkLst>
            <pc:docMk/>
            <pc:sldMk cId="189959459" sldId="256"/>
            <ac:spMk id="343" creationId="{9FFA7C60-EEB5-45DC-B964-20A76F776EF5}"/>
          </ac:spMkLst>
        </pc:spChg>
        <pc:spChg chg="add del">
          <ac:chgData name="martine boulliat" userId="a95eb75ca918dd92" providerId="LiveId" clId="{2BAB04D9-47F6-42D6-9192-4DE135BADE3B}" dt="2025-03-25T19:13:57.261" v="3511" actId="26606"/>
          <ac:spMkLst>
            <pc:docMk/>
            <pc:sldMk cId="189959459" sldId="256"/>
            <ac:spMk id="345" creationId="{7D84F46B-82DB-461C-88AC-F6C66B593E2C}"/>
          </ac:spMkLst>
        </pc:spChg>
        <pc:spChg chg="add del">
          <ac:chgData name="martine boulliat" userId="a95eb75ca918dd92" providerId="LiveId" clId="{2BAB04D9-47F6-42D6-9192-4DE135BADE3B}" dt="2025-03-25T19:13:57.261" v="3511" actId="26606"/>
          <ac:spMkLst>
            <pc:docMk/>
            <pc:sldMk cId="189959459" sldId="256"/>
            <ac:spMk id="347" creationId="{0147D98C-0914-4CCC-9221-3E732A8C671E}"/>
          </ac:spMkLst>
        </pc:spChg>
        <pc:spChg chg="add del">
          <ac:chgData name="martine boulliat" userId="a95eb75ca918dd92" providerId="LiveId" clId="{2BAB04D9-47F6-42D6-9192-4DE135BADE3B}" dt="2025-03-25T19:13:57.261" v="3511" actId="26606"/>
          <ac:spMkLst>
            <pc:docMk/>
            <pc:sldMk cId="189959459" sldId="256"/>
            <ac:spMk id="349" creationId="{95746409-9281-4501-B230-30E8E5F43177}"/>
          </ac:spMkLst>
        </pc:spChg>
        <pc:spChg chg="add del">
          <ac:chgData name="martine boulliat" userId="a95eb75ca918dd92" providerId="LiveId" clId="{2BAB04D9-47F6-42D6-9192-4DE135BADE3B}" dt="2025-03-25T19:14:10.565" v="3513" actId="26606"/>
          <ac:spMkLst>
            <pc:docMk/>
            <pc:sldMk cId="189959459" sldId="256"/>
            <ac:spMk id="382" creationId="{9FFA7C60-EEB5-45DC-B964-20A76F776EF5}"/>
          </ac:spMkLst>
        </pc:spChg>
        <pc:spChg chg="add del">
          <ac:chgData name="martine boulliat" userId="a95eb75ca918dd92" providerId="LiveId" clId="{2BAB04D9-47F6-42D6-9192-4DE135BADE3B}" dt="2025-03-25T19:14:10.565" v="3513" actId="26606"/>
          <ac:spMkLst>
            <pc:docMk/>
            <pc:sldMk cId="189959459" sldId="256"/>
            <ac:spMk id="384" creationId="{7D84F46B-82DB-461C-88AC-F6C66B593E2C}"/>
          </ac:spMkLst>
        </pc:spChg>
        <pc:spChg chg="add del">
          <ac:chgData name="martine boulliat" userId="a95eb75ca918dd92" providerId="LiveId" clId="{2BAB04D9-47F6-42D6-9192-4DE135BADE3B}" dt="2025-03-25T19:14:10.565" v="3513" actId="26606"/>
          <ac:spMkLst>
            <pc:docMk/>
            <pc:sldMk cId="189959459" sldId="256"/>
            <ac:spMk id="386" creationId="{7E1C44A2-4B37-4B14-B90B-368A88D05E69}"/>
          </ac:spMkLst>
        </pc:spChg>
        <pc:spChg chg="add">
          <ac:chgData name="martine boulliat" userId="a95eb75ca918dd92" providerId="LiveId" clId="{2BAB04D9-47F6-42D6-9192-4DE135BADE3B}" dt="2025-03-25T19:14:10.565" v="3513" actId="26606"/>
          <ac:spMkLst>
            <pc:docMk/>
            <pc:sldMk cId="189959459" sldId="256"/>
            <ac:spMk id="419" creationId="{9FFA7C60-EEB5-45DC-B964-20A76F776EF5}"/>
          </ac:spMkLst>
        </pc:spChg>
        <pc:spChg chg="add">
          <ac:chgData name="martine boulliat" userId="a95eb75ca918dd92" providerId="LiveId" clId="{2BAB04D9-47F6-42D6-9192-4DE135BADE3B}" dt="2025-03-25T19:14:10.565" v="3513" actId="26606"/>
          <ac:spMkLst>
            <pc:docMk/>
            <pc:sldMk cId="189959459" sldId="256"/>
            <ac:spMk id="421" creationId="{7D84F46B-82DB-461C-88AC-F6C66B593E2C}"/>
          </ac:spMkLst>
        </pc:spChg>
        <pc:spChg chg="add">
          <ac:chgData name="martine boulliat" userId="a95eb75ca918dd92" providerId="LiveId" clId="{2BAB04D9-47F6-42D6-9192-4DE135BADE3B}" dt="2025-03-25T19:14:10.565" v="3513" actId="26606"/>
          <ac:spMkLst>
            <pc:docMk/>
            <pc:sldMk cId="189959459" sldId="256"/>
            <ac:spMk id="423" creationId="{0147D98C-0914-4CCC-9221-3E732A8C671E}"/>
          </ac:spMkLst>
        </pc:spChg>
        <pc:spChg chg="add">
          <ac:chgData name="martine boulliat" userId="a95eb75ca918dd92" providerId="LiveId" clId="{2BAB04D9-47F6-42D6-9192-4DE135BADE3B}" dt="2025-03-25T19:14:10.565" v="3513" actId="26606"/>
          <ac:spMkLst>
            <pc:docMk/>
            <pc:sldMk cId="189959459" sldId="256"/>
            <ac:spMk id="425" creationId="{95746409-9281-4501-B230-30E8E5F43177}"/>
          </ac:spMkLst>
        </pc:spChg>
        <pc:grpChg chg="del">
          <ac:chgData name="martine boulliat" userId="a95eb75ca918dd92" providerId="LiveId" clId="{2BAB04D9-47F6-42D6-9192-4DE135BADE3B}" dt="2025-03-25T19:12:01.526" v="3498" actId="26606"/>
          <ac:grpSpMkLst>
            <pc:docMk/>
            <pc:sldMk cId="189959459" sldId="256"/>
            <ac:grpSpMk id="276" creationId="{58DF5B7A-7785-49C6-B4EB-252FF28C2132}"/>
          </ac:grpSpMkLst>
        </pc:grpChg>
        <pc:grpChg chg="add del">
          <ac:chgData name="martine boulliat" userId="a95eb75ca918dd92" providerId="LiveId" clId="{2BAB04D9-47F6-42D6-9192-4DE135BADE3B}" dt="2025-03-25T19:13:57.261" v="3511" actId="26606"/>
          <ac:grpSpMkLst>
            <pc:docMk/>
            <pc:sldMk cId="189959459" sldId="256"/>
            <ac:grpSpMk id="329" creationId="{9F9B151E-1B34-4FA6-A53D-B92F787D9EAD}"/>
          </ac:grpSpMkLst>
        </pc:grpChg>
        <pc:grpChg chg="del">
          <ac:chgData name="martine boulliat" userId="a95eb75ca918dd92" providerId="LiveId" clId="{2BAB04D9-47F6-42D6-9192-4DE135BADE3B}" dt="2025-03-25T19:14:10.565" v="3513" actId="26606"/>
          <ac:grpSpMkLst>
            <pc:docMk/>
            <pc:sldMk cId="189959459" sldId="256"/>
            <ac:grpSpMk id="354" creationId="{58DF5B7A-7785-49C6-B4EB-252FF28C2132}"/>
          </ac:grpSpMkLst>
        </pc:grpChg>
        <pc:grpChg chg="add del">
          <ac:chgData name="martine boulliat" userId="a95eb75ca918dd92" providerId="LiveId" clId="{2BAB04D9-47F6-42D6-9192-4DE135BADE3B}" dt="2025-03-25T19:14:10.565" v="3513" actId="26606"/>
          <ac:grpSpMkLst>
            <pc:docMk/>
            <pc:sldMk cId="189959459" sldId="256"/>
            <ac:grpSpMk id="368" creationId="{9F9B151E-1B34-4FA6-A53D-B92F787D9EAD}"/>
          </ac:grpSpMkLst>
        </pc:grpChg>
        <pc:picChg chg="mod">
          <ac:chgData name="martine boulliat" userId="a95eb75ca918dd92" providerId="LiveId" clId="{2BAB04D9-47F6-42D6-9192-4DE135BADE3B}" dt="2025-03-25T19:14:10.565" v="3513" actId="26606"/>
          <ac:picMkLst>
            <pc:docMk/>
            <pc:sldMk cId="189959459" sldId="256"/>
            <ac:picMk id="6" creationId="{B66F5146-1C45-DC46-88E4-C6C2B29A2D12}"/>
          </ac:picMkLst>
        </pc:picChg>
      </pc:sldChg>
      <pc:sldChg chg="addSp delSp modSp del mod setBg modAnim setClrOvrMap">
        <pc:chgData name="martine boulliat" userId="a95eb75ca918dd92" providerId="LiveId" clId="{2BAB04D9-47F6-42D6-9192-4DE135BADE3B}" dt="2025-03-26T13:48:48.470" v="3645" actId="47"/>
        <pc:sldMkLst>
          <pc:docMk/>
          <pc:sldMk cId="3495355057" sldId="269"/>
        </pc:sldMkLst>
        <pc:spChg chg="mod">
          <ac:chgData name="martine boulliat" userId="a95eb75ca918dd92" providerId="LiveId" clId="{2BAB04D9-47F6-42D6-9192-4DE135BADE3B}" dt="2025-03-25T19:13:21.842" v="3509" actId="20577"/>
          <ac:spMkLst>
            <pc:docMk/>
            <pc:sldMk cId="3495355057" sldId="269"/>
            <ac:spMk id="3" creationId="{00000000-0000-0000-0000-000000000000}"/>
          </ac:spMkLst>
        </pc:spChg>
        <pc:spChg chg="del">
          <ac:chgData name="martine boulliat" userId="a95eb75ca918dd92" providerId="LiveId" clId="{2BAB04D9-47F6-42D6-9192-4DE135BADE3B}" dt="2025-03-25T19:12:17.653" v="3499" actId="26606"/>
          <ac:spMkLst>
            <pc:docMk/>
            <pc:sldMk cId="3495355057" sldId="269"/>
            <ac:spMk id="18" creationId="{0A46F010-D160-4609-8979-FFD8C1EA6C43}"/>
          </ac:spMkLst>
        </pc:spChg>
        <pc:spChg chg="del">
          <ac:chgData name="martine boulliat" userId="a95eb75ca918dd92" providerId="LiveId" clId="{2BAB04D9-47F6-42D6-9192-4DE135BADE3B}" dt="2025-03-25T19:12:17.653" v="3499" actId="26606"/>
          <ac:spMkLst>
            <pc:docMk/>
            <pc:sldMk cId="3495355057" sldId="269"/>
            <ac:spMk id="20" creationId="{81B8C4F6-C3AC-4C94-8EC7-E4F7B7E9CDB6}"/>
          </ac:spMkLst>
        </pc:spChg>
        <pc:spChg chg="del">
          <ac:chgData name="martine boulliat" userId="a95eb75ca918dd92" providerId="LiveId" clId="{2BAB04D9-47F6-42D6-9192-4DE135BADE3B}" dt="2025-03-25T19:12:17.653" v="3499" actId="26606"/>
          <ac:spMkLst>
            <pc:docMk/>
            <pc:sldMk cId="3495355057" sldId="269"/>
            <ac:spMk id="50" creationId="{91328346-8BAD-4616-B50B-5CFDA5648D6A}"/>
          </ac:spMkLst>
        </pc:spChg>
        <pc:spChg chg="add del">
          <ac:chgData name="martine boulliat" userId="a95eb75ca918dd92" providerId="LiveId" clId="{2BAB04D9-47F6-42D6-9192-4DE135BADE3B}" dt="2025-03-25T19:13:02.997" v="3502" actId="26606"/>
          <ac:spMkLst>
            <pc:docMk/>
            <pc:sldMk cId="3495355057" sldId="269"/>
            <ac:spMk id="55" creationId="{66AFD431-09B7-42CA-BF39-9FE5DBE53797}"/>
          </ac:spMkLst>
        </pc:spChg>
        <pc:spChg chg="add del">
          <ac:chgData name="martine boulliat" userId="a95eb75ca918dd92" providerId="LiveId" clId="{2BAB04D9-47F6-42D6-9192-4DE135BADE3B}" dt="2025-03-25T19:13:02.997" v="3502" actId="26606"/>
          <ac:spMkLst>
            <pc:docMk/>
            <pc:sldMk cId="3495355057" sldId="269"/>
            <ac:spMk id="71" creationId="{E7D63BAB-D0DB-4F66-92F9-4D2E0A2E5A47}"/>
          </ac:spMkLst>
        </pc:spChg>
        <pc:spChg chg="add">
          <ac:chgData name="martine boulliat" userId="a95eb75ca918dd92" providerId="LiveId" clId="{2BAB04D9-47F6-42D6-9192-4DE135BADE3B}" dt="2025-03-25T19:13:02.997" v="3502" actId="26606"/>
          <ac:spMkLst>
            <pc:docMk/>
            <pc:sldMk cId="3495355057" sldId="269"/>
            <ac:spMk id="76" creationId="{0B0685DC-0CEE-482C-8A89-7A85EECA3D93}"/>
          </ac:spMkLst>
        </pc:spChg>
        <pc:spChg chg="add">
          <ac:chgData name="martine boulliat" userId="a95eb75ca918dd92" providerId="LiveId" clId="{2BAB04D9-47F6-42D6-9192-4DE135BADE3B}" dt="2025-03-25T19:13:02.997" v="3502" actId="26606"/>
          <ac:spMkLst>
            <pc:docMk/>
            <pc:sldMk cId="3495355057" sldId="269"/>
            <ac:spMk id="78" creationId="{A31628A5-06CF-426B-948A-59ED234C9D1A}"/>
          </ac:spMkLst>
        </pc:spChg>
        <pc:grpChg chg="del">
          <ac:chgData name="martine boulliat" userId="a95eb75ca918dd92" providerId="LiveId" clId="{2BAB04D9-47F6-42D6-9192-4DE135BADE3B}" dt="2025-03-25T19:12:17.653" v="3499" actId="26606"/>
          <ac:grpSpMkLst>
            <pc:docMk/>
            <pc:sldMk cId="3495355057" sldId="269"/>
            <ac:grpSpMk id="22" creationId="{0B789310-9859-4942-98C8-3D2F12AAAE73}"/>
          </ac:grpSpMkLst>
        </pc:grpChg>
        <pc:grpChg chg="del">
          <ac:chgData name="martine boulliat" userId="a95eb75ca918dd92" providerId="LiveId" clId="{2BAB04D9-47F6-42D6-9192-4DE135BADE3B}" dt="2025-03-25T19:12:17.653" v="3499" actId="26606"/>
          <ac:grpSpMkLst>
            <pc:docMk/>
            <pc:sldMk cId="3495355057" sldId="269"/>
            <ac:grpSpMk id="36" creationId="{6F1CEC7A-E419-4950-AA57-B00546C29CAF}"/>
          </ac:grpSpMkLst>
        </pc:grpChg>
        <pc:grpChg chg="add del">
          <ac:chgData name="martine boulliat" userId="a95eb75ca918dd92" providerId="LiveId" clId="{2BAB04D9-47F6-42D6-9192-4DE135BADE3B}" dt="2025-03-25T19:13:02.997" v="3502" actId="26606"/>
          <ac:grpSpMkLst>
            <pc:docMk/>
            <pc:sldMk cId="3495355057" sldId="269"/>
            <ac:grpSpMk id="57" creationId="{9711C96E-3D2D-48C8-AAB9-C1CB02D1D51C}"/>
          </ac:grpSpMkLst>
        </pc:grpChg>
        <pc:cxnChg chg="add">
          <ac:chgData name="martine boulliat" userId="a95eb75ca918dd92" providerId="LiveId" clId="{2BAB04D9-47F6-42D6-9192-4DE135BADE3B}" dt="2025-03-25T19:13:02.997" v="3502" actId="26606"/>
          <ac:cxnSpMkLst>
            <pc:docMk/>
            <pc:sldMk cId="3495355057" sldId="269"/>
            <ac:cxnSpMk id="80" creationId="{2D902729-F83B-46AA-B572-057BD32A6991}"/>
          </ac:cxnSpMkLst>
        </pc:cxnChg>
      </pc:sldChg>
      <pc:sldChg chg="del ord">
        <pc:chgData name="martine boulliat" userId="a95eb75ca918dd92" providerId="LiveId" clId="{2BAB04D9-47F6-42D6-9192-4DE135BADE3B}" dt="2025-03-25T17:59:32.405" v="2631" actId="47"/>
        <pc:sldMkLst>
          <pc:docMk/>
          <pc:sldMk cId="3382549195" sldId="273"/>
        </pc:sldMkLst>
      </pc:sldChg>
      <pc:sldChg chg="del ord">
        <pc:chgData name="martine boulliat" userId="a95eb75ca918dd92" providerId="LiveId" clId="{2BAB04D9-47F6-42D6-9192-4DE135BADE3B}" dt="2025-03-25T19:29:50.890" v="3586" actId="47"/>
        <pc:sldMkLst>
          <pc:docMk/>
          <pc:sldMk cId="2724934142" sldId="297"/>
        </pc:sldMkLst>
      </pc:sldChg>
      <pc:sldChg chg="addSp delSp modSp mod ord">
        <pc:chgData name="martine boulliat" userId="a95eb75ca918dd92" providerId="LiveId" clId="{2BAB04D9-47F6-42D6-9192-4DE135BADE3B}" dt="2025-03-25T19:30:53.474" v="3589" actId="5793"/>
        <pc:sldMkLst>
          <pc:docMk/>
          <pc:sldMk cId="3222056997" sldId="301"/>
        </pc:sldMkLst>
        <pc:spChg chg="mod">
          <ac:chgData name="martine boulliat" userId="a95eb75ca918dd92" providerId="LiveId" clId="{2BAB04D9-47F6-42D6-9192-4DE135BADE3B}" dt="2025-03-25T19:12:47.371" v="3500" actId="26606"/>
          <ac:spMkLst>
            <pc:docMk/>
            <pc:sldMk cId="3222056997" sldId="301"/>
            <ac:spMk id="2" creationId="{179AB4E9-870B-45AE-949F-C164993DD703}"/>
          </ac:spMkLst>
        </pc:spChg>
        <pc:spChg chg="mod">
          <ac:chgData name="martine boulliat" userId="a95eb75ca918dd92" providerId="LiveId" clId="{2BAB04D9-47F6-42D6-9192-4DE135BADE3B}" dt="2025-03-25T19:30:53.474" v="3589" actId="5793"/>
          <ac:spMkLst>
            <pc:docMk/>
            <pc:sldMk cId="3222056997" sldId="301"/>
            <ac:spMk id="3" creationId="{360ACEE9-8D6F-4D15-81BD-F74CA2FB2A40}"/>
          </ac:spMkLst>
        </pc:spChg>
        <pc:spChg chg="del">
          <ac:chgData name="martine boulliat" userId="a95eb75ca918dd92" providerId="LiveId" clId="{2BAB04D9-47F6-42D6-9192-4DE135BADE3B}" dt="2025-03-25T19:12:47.371" v="3500" actId="26606"/>
          <ac:spMkLst>
            <pc:docMk/>
            <pc:sldMk cId="3222056997" sldId="301"/>
            <ac:spMk id="9" creationId="{0A46F010-D160-4609-8979-FFD8C1EA6C43}"/>
          </ac:spMkLst>
        </pc:spChg>
        <pc:spChg chg="del">
          <ac:chgData name="martine boulliat" userId="a95eb75ca918dd92" providerId="LiveId" clId="{2BAB04D9-47F6-42D6-9192-4DE135BADE3B}" dt="2025-03-25T19:12:47.371" v="3500" actId="26606"/>
          <ac:spMkLst>
            <pc:docMk/>
            <pc:sldMk cId="3222056997" sldId="301"/>
            <ac:spMk id="11" creationId="{81B8C4F6-C3AC-4C94-8EC7-E4F7B7E9CDB6}"/>
          </ac:spMkLst>
        </pc:spChg>
        <pc:spChg chg="del">
          <ac:chgData name="martine boulliat" userId="a95eb75ca918dd92" providerId="LiveId" clId="{2BAB04D9-47F6-42D6-9192-4DE135BADE3B}" dt="2025-03-25T19:12:47.371" v="3500" actId="26606"/>
          <ac:spMkLst>
            <pc:docMk/>
            <pc:sldMk cId="3222056997" sldId="301"/>
            <ac:spMk id="41" creationId="{91328346-8BAD-4616-B50B-5CFDA5648D6A}"/>
          </ac:spMkLst>
        </pc:spChg>
        <pc:spChg chg="add">
          <ac:chgData name="martine boulliat" userId="a95eb75ca918dd92" providerId="LiveId" clId="{2BAB04D9-47F6-42D6-9192-4DE135BADE3B}" dt="2025-03-25T19:12:47.371" v="3500" actId="26606"/>
          <ac:spMkLst>
            <pc:docMk/>
            <pc:sldMk cId="3222056997" sldId="301"/>
            <ac:spMk id="46" creationId="{0B0685DC-0CEE-482C-8A89-7A85EECA3D93}"/>
          </ac:spMkLst>
        </pc:spChg>
        <pc:spChg chg="add">
          <ac:chgData name="martine boulliat" userId="a95eb75ca918dd92" providerId="LiveId" clId="{2BAB04D9-47F6-42D6-9192-4DE135BADE3B}" dt="2025-03-25T19:12:47.371" v="3500" actId="26606"/>
          <ac:spMkLst>
            <pc:docMk/>
            <pc:sldMk cId="3222056997" sldId="301"/>
            <ac:spMk id="48" creationId="{A31628A5-06CF-426B-948A-59ED234C9D1A}"/>
          </ac:spMkLst>
        </pc:spChg>
        <pc:grpChg chg="del">
          <ac:chgData name="martine boulliat" userId="a95eb75ca918dd92" providerId="LiveId" clId="{2BAB04D9-47F6-42D6-9192-4DE135BADE3B}" dt="2025-03-25T19:12:47.371" v="3500" actId="26606"/>
          <ac:grpSpMkLst>
            <pc:docMk/>
            <pc:sldMk cId="3222056997" sldId="301"/>
            <ac:grpSpMk id="13" creationId="{0B789310-9859-4942-98C8-3D2F12AAAE73}"/>
          </ac:grpSpMkLst>
        </pc:grpChg>
        <pc:grpChg chg="del">
          <ac:chgData name="martine boulliat" userId="a95eb75ca918dd92" providerId="LiveId" clId="{2BAB04D9-47F6-42D6-9192-4DE135BADE3B}" dt="2025-03-25T19:12:47.371" v="3500" actId="26606"/>
          <ac:grpSpMkLst>
            <pc:docMk/>
            <pc:sldMk cId="3222056997" sldId="301"/>
            <ac:grpSpMk id="27" creationId="{6F1CEC7A-E419-4950-AA57-B00546C29CAF}"/>
          </ac:grpSpMkLst>
        </pc:grpChg>
        <pc:cxnChg chg="add">
          <ac:chgData name="martine boulliat" userId="a95eb75ca918dd92" providerId="LiveId" clId="{2BAB04D9-47F6-42D6-9192-4DE135BADE3B}" dt="2025-03-25T19:12:47.371" v="3500" actId="26606"/>
          <ac:cxnSpMkLst>
            <pc:docMk/>
            <pc:sldMk cId="3222056997" sldId="301"/>
            <ac:cxnSpMk id="50" creationId="{2D902729-F83B-46AA-B572-057BD32A6991}"/>
          </ac:cxnSpMkLst>
        </pc:cxnChg>
      </pc:sldChg>
      <pc:sldChg chg="del ord">
        <pc:chgData name="martine boulliat" userId="a95eb75ca918dd92" providerId="LiveId" clId="{2BAB04D9-47F6-42D6-9192-4DE135BADE3B}" dt="2025-03-25T17:59:45.418" v="2632" actId="47"/>
        <pc:sldMkLst>
          <pc:docMk/>
          <pc:sldMk cId="1161635471" sldId="304"/>
        </pc:sldMkLst>
      </pc:sldChg>
      <pc:sldChg chg="del ord">
        <pc:chgData name="martine boulliat" userId="a95eb75ca918dd92" providerId="LiveId" clId="{2BAB04D9-47F6-42D6-9192-4DE135BADE3B}" dt="2025-03-25T17:59:48.053" v="2633" actId="47"/>
        <pc:sldMkLst>
          <pc:docMk/>
          <pc:sldMk cId="2147910182" sldId="305"/>
        </pc:sldMkLst>
      </pc:sldChg>
      <pc:sldChg chg="addSp delSp modSp mod ord setBg">
        <pc:chgData name="martine boulliat" userId="a95eb75ca918dd92" providerId="LiveId" clId="{2BAB04D9-47F6-42D6-9192-4DE135BADE3B}" dt="2025-03-25T17:58:43.632" v="2626" actId="26606"/>
        <pc:sldMkLst>
          <pc:docMk/>
          <pc:sldMk cId="238142046" sldId="306"/>
        </pc:sldMkLst>
        <pc:spChg chg="mod">
          <ac:chgData name="martine boulliat" userId="a95eb75ca918dd92" providerId="LiveId" clId="{2BAB04D9-47F6-42D6-9192-4DE135BADE3B}" dt="2025-03-25T17:58:43.632" v="2626" actId="26606"/>
          <ac:spMkLst>
            <pc:docMk/>
            <pc:sldMk cId="238142046" sldId="306"/>
            <ac:spMk id="2" creationId="{2EE65D48-7494-448C-9A75-18BF0AF2B2A1}"/>
          </ac:spMkLst>
        </pc:spChg>
        <pc:spChg chg="mod">
          <ac:chgData name="martine boulliat" userId="a95eb75ca918dd92" providerId="LiveId" clId="{2BAB04D9-47F6-42D6-9192-4DE135BADE3B}" dt="2025-03-25T17:58:43.632" v="2626" actId="26606"/>
          <ac:spMkLst>
            <pc:docMk/>
            <pc:sldMk cId="238142046" sldId="306"/>
            <ac:spMk id="3" creationId="{2D56C505-57A4-428D-A5A8-1A0EB463C6B2}"/>
          </ac:spMkLst>
        </pc:spChg>
        <pc:spChg chg="add del">
          <ac:chgData name="martine boulliat" userId="a95eb75ca918dd92" providerId="LiveId" clId="{2BAB04D9-47F6-42D6-9192-4DE135BADE3B}" dt="2025-03-25T17:58:43.632" v="2626" actId="26606"/>
          <ac:spMkLst>
            <pc:docMk/>
            <pc:sldMk cId="238142046" sldId="306"/>
            <ac:spMk id="12" creationId="{2B258D2B-6AC3-4B3A-A87C-FD7E6517826E}"/>
          </ac:spMkLst>
        </pc:spChg>
        <pc:spChg chg="add del">
          <ac:chgData name="martine boulliat" userId="a95eb75ca918dd92" providerId="LiveId" clId="{2BAB04D9-47F6-42D6-9192-4DE135BADE3B}" dt="2025-03-25T17:58:43.632" v="2626" actId="26606"/>
          <ac:spMkLst>
            <pc:docMk/>
            <pc:sldMk cId="238142046" sldId="306"/>
            <ac:spMk id="14" creationId="{8D55DD8B-9BF9-4B91-A22D-2D3F2AEFF189}"/>
          </ac:spMkLst>
        </pc:spChg>
        <pc:picChg chg="add del mod">
          <ac:chgData name="martine boulliat" userId="a95eb75ca918dd92" providerId="LiveId" clId="{2BAB04D9-47F6-42D6-9192-4DE135BADE3B}" dt="2025-03-25T15:12:31.639" v="1832" actId="478"/>
          <ac:picMkLst>
            <pc:docMk/>
            <pc:sldMk cId="238142046" sldId="306"/>
            <ac:picMk id="4" creationId="{6BF8CDE8-B00F-7399-DE61-FCB74E2C5D03}"/>
          </ac:picMkLst>
        </pc:picChg>
        <pc:picChg chg="del">
          <ac:chgData name="martine boulliat" userId="a95eb75ca918dd92" providerId="LiveId" clId="{2BAB04D9-47F6-42D6-9192-4DE135BADE3B}" dt="2025-03-25T14:29:45.660" v="1181" actId="478"/>
          <ac:picMkLst>
            <pc:docMk/>
            <pc:sldMk cId="238142046" sldId="306"/>
            <ac:picMk id="6" creationId="{EA200C0F-CA22-E659-FFF2-E0B43E4D48DC}"/>
          </ac:picMkLst>
        </pc:picChg>
        <pc:picChg chg="add mod ord">
          <ac:chgData name="martine boulliat" userId="a95eb75ca918dd92" providerId="LiveId" clId="{2BAB04D9-47F6-42D6-9192-4DE135BADE3B}" dt="2025-03-25T17:58:43.632" v="2626" actId="26606"/>
          <ac:picMkLst>
            <pc:docMk/>
            <pc:sldMk cId="238142046" sldId="306"/>
            <ac:picMk id="7" creationId="{F532A532-D961-2911-CE83-8A0740933C1A}"/>
          </ac:picMkLst>
        </pc:picChg>
      </pc:sldChg>
      <pc:sldChg chg="addSp delSp modSp mod ord setBg">
        <pc:chgData name="martine boulliat" userId="a95eb75ca918dd92" providerId="LiveId" clId="{2BAB04D9-47F6-42D6-9192-4DE135BADE3B}" dt="2025-03-26T15:02:14.402" v="4170" actId="255"/>
        <pc:sldMkLst>
          <pc:docMk/>
          <pc:sldMk cId="187103763" sldId="307"/>
        </pc:sldMkLst>
        <pc:spChg chg="mod">
          <ac:chgData name="martine boulliat" userId="a95eb75ca918dd92" providerId="LiveId" clId="{2BAB04D9-47F6-42D6-9192-4DE135BADE3B}" dt="2025-03-25T19:26:49.174" v="3556" actId="26606"/>
          <ac:spMkLst>
            <pc:docMk/>
            <pc:sldMk cId="187103763" sldId="307"/>
            <ac:spMk id="2" creationId="{2EE65D48-7494-448C-9A75-18BF0AF2B2A1}"/>
          </ac:spMkLst>
        </pc:spChg>
        <pc:spChg chg="mod">
          <ac:chgData name="martine boulliat" userId="a95eb75ca918dd92" providerId="LiveId" clId="{2BAB04D9-47F6-42D6-9192-4DE135BADE3B}" dt="2025-03-26T15:02:14.402" v="4170" actId="255"/>
          <ac:spMkLst>
            <pc:docMk/>
            <pc:sldMk cId="187103763" sldId="307"/>
            <ac:spMk id="3" creationId="{2D56C505-57A4-428D-A5A8-1A0EB463C6B2}"/>
          </ac:spMkLst>
        </pc:spChg>
        <pc:spChg chg="add del">
          <ac:chgData name="martine boulliat" userId="a95eb75ca918dd92" providerId="LiveId" clId="{2BAB04D9-47F6-42D6-9192-4DE135BADE3B}" dt="2025-03-25T19:26:49.174" v="3556" actId="26606"/>
          <ac:spMkLst>
            <pc:docMk/>
            <pc:sldMk cId="187103763" sldId="307"/>
            <ac:spMk id="8" creationId="{E491B121-12B5-4977-A064-636AB0B9B0BD}"/>
          </ac:spMkLst>
        </pc:spChg>
        <pc:spChg chg="add del">
          <ac:chgData name="martine boulliat" userId="a95eb75ca918dd92" providerId="LiveId" clId="{2BAB04D9-47F6-42D6-9192-4DE135BADE3B}" dt="2025-03-25T19:26:49.174" v="3556" actId="26606"/>
          <ac:spMkLst>
            <pc:docMk/>
            <pc:sldMk cId="187103763" sldId="307"/>
            <ac:spMk id="9" creationId="{2ED05F70-AB3E-4472-B26B-EFE6A5A59BC8}"/>
          </ac:spMkLst>
        </pc:spChg>
        <pc:spChg chg="add del">
          <ac:chgData name="martine boulliat" userId="a95eb75ca918dd92" providerId="LiveId" clId="{2BAB04D9-47F6-42D6-9192-4DE135BADE3B}" dt="2025-03-25T17:58:04.509" v="2619" actId="26606"/>
          <ac:spMkLst>
            <pc:docMk/>
            <pc:sldMk cId="187103763" sldId="307"/>
            <ac:spMk id="11" creationId="{2B258D2B-6AC3-4B3A-A87C-FD7E6517826E}"/>
          </ac:spMkLst>
        </pc:spChg>
        <pc:spChg chg="add del">
          <ac:chgData name="martine boulliat" userId="a95eb75ca918dd92" providerId="LiveId" clId="{2BAB04D9-47F6-42D6-9192-4DE135BADE3B}" dt="2025-03-25T17:58:04.509" v="2619" actId="26606"/>
          <ac:spMkLst>
            <pc:docMk/>
            <pc:sldMk cId="187103763" sldId="307"/>
            <ac:spMk id="13" creationId="{8D55DD8B-9BF9-4B91-A22D-2D3F2AEFF189}"/>
          </ac:spMkLst>
        </pc:spChg>
        <pc:spChg chg="add del">
          <ac:chgData name="martine boulliat" userId="a95eb75ca918dd92" providerId="LiveId" clId="{2BAB04D9-47F6-42D6-9192-4DE135BADE3B}" dt="2025-03-25T19:26:49.174" v="3556" actId="26606"/>
          <ac:spMkLst>
            <pc:docMk/>
            <pc:sldMk cId="187103763" sldId="307"/>
            <ac:spMk id="15" creationId="{21F6BE39-9E37-45F0-B10C-92305CFB7C77}"/>
          </ac:spMkLst>
        </pc:spChg>
        <pc:spChg chg="add del">
          <ac:chgData name="martine boulliat" userId="a95eb75ca918dd92" providerId="LiveId" clId="{2BAB04D9-47F6-42D6-9192-4DE135BADE3B}" dt="2025-03-25T19:26:47.401" v="3553" actId="26606"/>
          <ac:spMkLst>
            <pc:docMk/>
            <pc:sldMk cId="187103763" sldId="307"/>
            <ac:spMk id="17" creationId="{1EDD21E1-BAF0-4314-AB31-82ECB8AC9EA9}"/>
          </ac:spMkLst>
        </pc:spChg>
        <pc:spChg chg="add del">
          <ac:chgData name="martine boulliat" userId="a95eb75ca918dd92" providerId="LiveId" clId="{2BAB04D9-47F6-42D6-9192-4DE135BADE3B}" dt="2025-03-25T17:58:04.504" v="2618" actId="26606"/>
          <ac:spMkLst>
            <pc:docMk/>
            <pc:sldMk cId="187103763" sldId="307"/>
            <ac:spMk id="18" creationId="{93262980-E907-4930-9E6E-3DC2025CE757}"/>
          </ac:spMkLst>
        </pc:spChg>
        <pc:spChg chg="add del">
          <ac:chgData name="martine boulliat" userId="a95eb75ca918dd92" providerId="LiveId" clId="{2BAB04D9-47F6-42D6-9192-4DE135BADE3B}" dt="2025-03-25T19:26:47.401" v="3553" actId="26606"/>
          <ac:spMkLst>
            <pc:docMk/>
            <pc:sldMk cId="187103763" sldId="307"/>
            <ac:spMk id="19" creationId="{FDC8619C-F25D-468E-95FA-2A2151D7DDD2}"/>
          </ac:spMkLst>
        </pc:spChg>
        <pc:spChg chg="add del">
          <ac:chgData name="martine boulliat" userId="a95eb75ca918dd92" providerId="LiveId" clId="{2BAB04D9-47F6-42D6-9192-4DE135BADE3B}" dt="2025-03-25T17:58:04.504" v="2618" actId="26606"/>
          <ac:spMkLst>
            <pc:docMk/>
            <pc:sldMk cId="187103763" sldId="307"/>
            <ac:spMk id="20" creationId="{AFD53EBD-B361-45AD-8ABF-9270B20B4AFE}"/>
          </ac:spMkLst>
        </pc:spChg>
        <pc:spChg chg="add del">
          <ac:chgData name="martine boulliat" userId="a95eb75ca918dd92" providerId="LiveId" clId="{2BAB04D9-47F6-42D6-9192-4DE135BADE3B}" dt="2025-03-25T19:26:47.401" v="3553" actId="26606"/>
          <ac:spMkLst>
            <pc:docMk/>
            <pc:sldMk cId="187103763" sldId="307"/>
            <ac:spMk id="21" creationId="{7D9439D6-DEAD-4CEB-A61B-BE3D64D1B598}"/>
          </ac:spMkLst>
        </pc:spChg>
        <pc:spChg chg="add del">
          <ac:chgData name="martine boulliat" userId="a95eb75ca918dd92" providerId="LiveId" clId="{2BAB04D9-47F6-42D6-9192-4DE135BADE3B}" dt="2025-03-25T17:58:04.504" v="2618" actId="26606"/>
          <ac:spMkLst>
            <pc:docMk/>
            <pc:sldMk cId="187103763" sldId="307"/>
            <ac:spMk id="22" creationId="{DA1A4CE7-6399-4B37-ACE2-CFC4B4077B51}"/>
          </ac:spMkLst>
        </pc:spChg>
        <pc:spChg chg="add del">
          <ac:chgData name="martine boulliat" userId="a95eb75ca918dd92" providerId="LiveId" clId="{2BAB04D9-47F6-42D6-9192-4DE135BADE3B}" dt="2025-03-25T19:26:49.170" v="3555" actId="26606"/>
          <ac:spMkLst>
            <pc:docMk/>
            <pc:sldMk cId="187103763" sldId="307"/>
            <ac:spMk id="23" creationId="{3F4C104D-5F30-4811-9376-566B26E4719A}"/>
          </ac:spMkLst>
        </pc:spChg>
        <pc:spChg chg="add del">
          <ac:chgData name="martine boulliat" userId="a95eb75ca918dd92" providerId="LiveId" clId="{2BAB04D9-47F6-42D6-9192-4DE135BADE3B}" dt="2025-03-25T17:58:15.729" v="2621" actId="26606"/>
          <ac:spMkLst>
            <pc:docMk/>
            <pc:sldMk cId="187103763" sldId="307"/>
            <ac:spMk id="24" creationId="{3F4C104D-5F30-4811-9376-566B26E4719A}"/>
          </ac:spMkLst>
        </pc:spChg>
        <pc:spChg chg="add del">
          <ac:chgData name="martine boulliat" userId="a95eb75ca918dd92" providerId="LiveId" clId="{2BAB04D9-47F6-42D6-9192-4DE135BADE3B}" dt="2025-03-25T17:58:15.729" v="2621" actId="26606"/>
          <ac:spMkLst>
            <pc:docMk/>
            <pc:sldMk cId="187103763" sldId="307"/>
            <ac:spMk id="25" creationId="{0815E34B-5D02-4E01-A936-E8E1C0AB6F12}"/>
          </ac:spMkLst>
        </pc:spChg>
        <pc:spChg chg="add del">
          <ac:chgData name="martine boulliat" userId="a95eb75ca918dd92" providerId="LiveId" clId="{2BAB04D9-47F6-42D6-9192-4DE135BADE3B}" dt="2025-03-25T17:58:15.729" v="2621" actId="26606"/>
          <ac:spMkLst>
            <pc:docMk/>
            <pc:sldMk cId="187103763" sldId="307"/>
            <ac:spMk id="26" creationId="{7DE3414B-B032-4710-A468-D3285E38C5FF}"/>
          </ac:spMkLst>
        </pc:spChg>
        <pc:spChg chg="add del">
          <ac:chgData name="martine boulliat" userId="a95eb75ca918dd92" providerId="LiveId" clId="{2BAB04D9-47F6-42D6-9192-4DE135BADE3B}" dt="2025-03-25T19:26:49.170" v="3555" actId="26606"/>
          <ac:spMkLst>
            <pc:docMk/>
            <pc:sldMk cId="187103763" sldId="307"/>
            <ac:spMk id="27" creationId="{0815E34B-5D02-4E01-A936-E8E1C0AB6F12}"/>
          </ac:spMkLst>
        </pc:spChg>
        <pc:spChg chg="add del">
          <ac:chgData name="martine boulliat" userId="a95eb75ca918dd92" providerId="LiveId" clId="{2BAB04D9-47F6-42D6-9192-4DE135BADE3B}" dt="2025-03-25T19:26:49.170" v="3555" actId="26606"/>
          <ac:spMkLst>
            <pc:docMk/>
            <pc:sldMk cId="187103763" sldId="307"/>
            <ac:spMk id="28" creationId="{7DE3414B-B032-4710-A468-D3285E38C5FF}"/>
          </ac:spMkLst>
        </pc:spChg>
        <pc:spChg chg="add">
          <ac:chgData name="martine boulliat" userId="a95eb75ca918dd92" providerId="LiveId" clId="{2BAB04D9-47F6-42D6-9192-4DE135BADE3B}" dt="2025-03-25T19:26:49.174" v="3556" actId="26606"/>
          <ac:spMkLst>
            <pc:docMk/>
            <pc:sldMk cId="187103763" sldId="307"/>
            <ac:spMk id="30" creationId="{1EDD21E1-BAF0-4314-AB31-82ECB8AC9EA9}"/>
          </ac:spMkLst>
        </pc:spChg>
        <pc:spChg chg="add">
          <ac:chgData name="martine boulliat" userId="a95eb75ca918dd92" providerId="LiveId" clId="{2BAB04D9-47F6-42D6-9192-4DE135BADE3B}" dt="2025-03-25T19:26:49.174" v="3556" actId="26606"/>
          <ac:spMkLst>
            <pc:docMk/>
            <pc:sldMk cId="187103763" sldId="307"/>
            <ac:spMk id="31" creationId="{FDC8619C-F25D-468E-95FA-2A2151D7DDD2}"/>
          </ac:spMkLst>
        </pc:spChg>
        <pc:spChg chg="add">
          <ac:chgData name="martine boulliat" userId="a95eb75ca918dd92" providerId="LiveId" clId="{2BAB04D9-47F6-42D6-9192-4DE135BADE3B}" dt="2025-03-25T19:26:49.174" v="3556" actId="26606"/>
          <ac:spMkLst>
            <pc:docMk/>
            <pc:sldMk cId="187103763" sldId="307"/>
            <ac:spMk id="32" creationId="{7D9439D6-DEAD-4CEB-A61B-BE3D64D1B598}"/>
          </ac:spMkLst>
        </pc:spChg>
        <pc:picChg chg="add mod">
          <ac:chgData name="martine boulliat" userId="a95eb75ca918dd92" providerId="LiveId" clId="{2BAB04D9-47F6-42D6-9192-4DE135BADE3B}" dt="2025-03-25T19:26:49.174" v="3556" actId="26606"/>
          <ac:picMkLst>
            <pc:docMk/>
            <pc:sldMk cId="187103763" sldId="307"/>
            <ac:picMk id="4" creationId="{37DFFD5A-4841-CB5B-B54D-F56B81E421A4}"/>
          </ac:picMkLst>
        </pc:picChg>
        <pc:picChg chg="del mod ord">
          <ac:chgData name="martine boulliat" userId="a95eb75ca918dd92" providerId="LiveId" clId="{2BAB04D9-47F6-42D6-9192-4DE135BADE3B}" dt="2025-03-25T19:26:24.126" v="3548" actId="478"/>
          <ac:picMkLst>
            <pc:docMk/>
            <pc:sldMk cId="187103763" sldId="307"/>
            <ac:picMk id="6" creationId="{423B5D4C-CF93-42B2-BAD0-74C11A84207A}"/>
          </ac:picMkLst>
        </pc:picChg>
      </pc:sldChg>
      <pc:sldChg chg="addSp modSp mod ord setBg">
        <pc:chgData name="martine boulliat" userId="a95eb75ca918dd92" providerId="LiveId" clId="{2BAB04D9-47F6-42D6-9192-4DE135BADE3B}" dt="2025-03-26T15:03:54.438" v="4185" actId="14100"/>
        <pc:sldMkLst>
          <pc:docMk/>
          <pc:sldMk cId="1420703224" sldId="308"/>
        </pc:sldMkLst>
        <pc:spChg chg="mod">
          <ac:chgData name="martine boulliat" userId="a95eb75ca918dd92" providerId="LiveId" clId="{2BAB04D9-47F6-42D6-9192-4DE135BADE3B}" dt="2025-03-26T15:03:54.438" v="4185" actId="14100"/>
          <ac:spMkLst>
            <pc:docMk/>
            <pc:sldMk cId="1420703224" sldId="308"/>
            <ac:spMk id="2" creationId="{2EE65D48-7494-448C-9A75-18BF0AF2B2A1}"/>
          </ac:spMkLst>
        </pc:spChg>
        <pc:spChg chg="mod">
          <ac:chgData name="martine boulliat" userId="a95eb75ca918dd92" providerId="LiveId" clId="{2BAB04D9-47F6-42D6-9192-4DE135BADE3B}" dt="2025-03-25T19:27:24.565" v="3574" actId="20577"/>
          <ac:spMkLst>
            <pc:docMk/>
            <pc:sldMk cId="1420703224" sldId="308"/>
            <ac:spMk id="3" creationId="{2D56C505-57A4-428D-A5A8-1A0EB463C6B2}"/>
          </ac:spMkLst>
        </pc:spChg>
        <pc:picChg chg="add mod">
          <ac:chgData name="martine boulliat" userId="a95eb75ca918dd92" providerId="LiveId" clId="{2BAB04D9-47F6-42D6-9192-4DE135BADE3B}" dt="2025-03-25T19:28:35.848" v="3579"/>
          <ac:picMkLst>
            <pc:docMk/>
            <pc:sldMk cId="1420703224" sldId="308"/>
            <ac:picMk id="5" creationId="{DA571188-9E94-ED95-1E8A-3745C8860240}"/>
          </ac:picMkLst>
        </pc:picChg>
        <pc:picChg chg="add mod">
          <ac:chgData name="martine boulliat" userId="a95eb75ca918dd92" providerId="LiveId" clId="{2BAB04D9-47F6-42D6-9192-4DE135BADE3B}" dt="2025-03-25T19:28:53.586" v="3584" actId="14100"/>
          <ac:picMkLst>
            <pc:docMk/>
            <pc:sldMk cId="1420703224" sldId="308"/>
            <ac:picMk id="7" creationId="{BAA8FE40-5E30-E579-7FF0-2823C1B23C71}"/>
          </ac:picMkLst>
        </pc:picChg>
        <pc:picChg chg="mod">
          <ac:chgData name="martine boulliat" userId="a95eb75ca918dd92" providerId="LiveId" clId="{2BAB04D9-47F6-42D6-9192-4DE135BADE3B}" dt="2025-03-25T18:10:08.380" v="2787" actId="14100"/>
          <ac:picMkLst>
            <pc:docMk/>
            <pc:sldMk cId="1420703224" sldId="308"/>
            <ac:picMk id="3074" creationId="{6584C122-17C0-48DF-94AD-D54143268595}"/>
          </ac:picMkLst>
        </pc:picChg>
      </pc:sldChg>
      <pc:sldChg chg="del">
        <pc:chgData name="martine boulliat" userId="a95eb75ca918dd92" providerId="LiveId" clId="{2BAB04D9-47F6-42D6-9192-4DE135BADE3B}" dt="2025-03-25T17:59:23.766" v="2630" actId="47"/>
        <pc:sldMkLst>
          <pc:docMk/>
          <pc:sldMk cId="1439526089" sldId="309"/>
        </pc:sldMkLst>
      </pc:sldChg>
      <pc:sldChg chg="addSp delSp modSp mod ord">
        <pc:chgData name="martine boulliat" userId="a95eb75ca918dd92" providerId="LiveId" clId="{2BAB04D9-47F6-42D6-9192-4DE135BADE3B}" dt="2025-03-25T18:10:18.369" v="2789"/>
        <pc:sldMkLst>
          <pc:docMk/>
          <pc:sldMk cId="1388134494" sldId="314"/>
        </pc:sldMkLst>
        <pc:picChg chg="add del mod">
          <ac:chgData name="martine boulliat" userId="a95eb75ca918dd92" providerId="LiveId" clId="{2BAB04D9-47F6-42D6-9192-4DE135BADE3B}" dt="2025-03-25T18:01:09.596" v="2639" actId="478"/>
          <ac:picMkLst>
            <pc:docMk/>
            <pc:sldMk cId="1388134494" sldId="314"/>
            <ac:picMk id="3" creationId="{67DF44F3-C95D-8CD1-474F-297958C2C97D}"/>
          </ac:picMkLst>
        </pc:picChg>
        <pc:picChg chg="del">
          <ac:chgData name="martine boulliat" userId="a95eb75ca918dd92" providerId="LiveId" clId="{2BAB04D9-47F6-42D6-9192-4DE135BADE3B}" dt="2025-03-25T18:00:23.837" v="2634" actId="478"/>
          <ac:picMkLst>
            <pc:docMk/>
            <pc:sldMk cId="1388134494" sldId="314"/>
            <ac:picMk id="4" creationId="{BFAAF8CB-8558-E325-C06B-7E4759BA7192}"/>
          </ac:picMkLst>
        </pc:picChg>
        <pc:picChg chg="add mod">
          <ac:chgData name="martine boulliat" userId="a95eb75ca918dd92" providerId="LiveId" clId="{2BAB04D9-47F6-42D6-9192-4DE135BADE3B}" dt="2025-03-25T18:01:56.807" v="2645" actId="14100"/>
          <ac:picMkLst>
            <pc:docMk/>
            <pc:sldMk cId="1388134494" sldId="314"/>
            <ac:picMk id="5" creationId="{8742D1B5-96AB-A377-E443-484D0EC5FB04}"/>
          </ac:picMkLst>
        </pc:picChg>
      </pc:sldChg>
      <pc:sldChg chg="addSp delSp modSp mod">
        <pc:chgData name="martine boulliat" userId="a95eb75ca918dd92" providerId="LiveId" clId="{2BAB04D9-47F6-42D6-9192-4DE135BADE3B}" dt="2025-03-25T19:17:40.295" v="3538" actId="26606"/>
        <pc:sldMkLst>
          <pc:docMk/>
          <pc:sldMk cId="4009380579" sldId="315"/>
        </pc:sldMkLst>
        <pc:spChg chg="mod">
          <ac:chgData name="martine boulliat" userId="a95eb75ca918dd92" providerId="LiveId" clId="{2BAB04D9-47F6-42D6-9192-4DE135BADE3B}" dt="2025-03-25T19:16:47.284" v="3517" actId="26606"/>
          <ac:spMkLst>
            <pc:docMk/>
            <pc:sldMk cId="4009380579" sldId="315"/>
            <ac:spMk id="2" creationId="{179AB4E9-870B-45AE-949F-C164993DD703}"/>
          </ac:spMkLst>
        </pc:spChg>
        <pc:spChg chg="del mod">
          <ac:chgData name="martine boulliat" userId="a95eb75ca918dd92" providerId="LiveId" clId="{2BAB04D9-47F6-42D6-9192-4DE135BADE3B}" dt="2025-03-25T19:16:47.284" v="3517" actId="26606"/>
          <ac:spMkLst>
            <pc:docMk/>
            <pc:sldMk cId="4009380579" sldId="315"/>
            <ac:spMk id="3" creationId="{360ACEE9-8D6F-4D15-81BD-F74CA2FB2A40}"/>
          </ac:spMkLst>
        </pc:spChg>
        <pc:spChg chg="del">
          <ac:chgData name="martine boulliat" userId="a95eb75ca918dd92" providerId="LiveId" clId="{2BAB04D9-47F6-42D6-9192-4DE135BADE3B}" dt="2025-03-25T19:16:47.284" v="3517" actId="26606"/>
          <ac:spMkLst>
            <pc:docMk/>
            <pc:sldMk cId="4009380579" sldId="315"/>
            <ac:spMk id="9" creationId="{19FE08D8-CEA0-461E-870A-02CD15D9B9D2}"/>
          </ac:spMkLst>
        </pc:spChg>
        <pc:spChg chg="del">
          <ac:chgData name="martine boulliat" userId="a95eb75ca918dd92" providerId="LiveId" clId="{2BAB04D9-47F6-42D6-9192-4DE135BADE3B}" dt="2025-03-25T19:16:47.284" v="3517" actId="26606"/>
          <ac:spMkLst>
            <pc:docMk/>
            <pc:sldMk cId="4009380579" sldId="315"/>
            <ac:spMk id="11" creationId="{2B982904-A46E-41DF-BA98-61E2300C7DCB}"/>
          </ac:spMkLst>
        </pc:spChg>
        <pc:spChg chg="del">
          <ac:chgData name="martine boulliat" userId="a95eb75ca918dd92" providerId="LiveId" clId="{2BAB04D9-47F6-42D6-9192-4DE135BADE3B}" dt="2025-03-25T19:16:47.284" v="3517" actId="26606"/>
          <ac:spMkLst>
            <pc:docMk/>
            <pc:sldMk cId="4009380579" sldId="315"/>
            <ac:spMk id="13" creationId="{27018161-547E-48F7-A0D9-272C9EA5B379}"/>
          </ac:spMkLst>
        </pc:spChg>
        <pc:spChg chg="add del">
          <ac:chgData name="martine boulliat" userId="a95eb75ca918dd92" providerId="LiveId" clId="{2BAB04D9-47F6-42D6-9192-4DE135BADE3B}" dt="2025-03-25T19:17:40.295" v="3538" actId="26606"/>
          <ac:spMkLst>
            <pc:docMk/>
            <pc:sldMk cId="4009380579" sldId="315"/>
            <ac:spMk id="19" creationId="{175CD74B-9CE8-4F20-A3E4-A22A7F036042}"/>
          </ac:spMkLst>
        </pc:spChg>
        <pc:spChg chg="add del">
          <ac:chgData name="martine boulliat" userId="a95eb75ca918dd92" providerId="LiveId" clId="{2BAB04D9-47F6-42D6-9192-4DE135BADE3B}" dt="2025-03-25T19:17:40.295" v="3538" actId="26606"/>
          <ac:spMkLst>
            <pc:docMk/>
            <pc:sldMk cId="4009380579" sldId="315"/>
            <ac:spMk id="21" creationId="{99C44665-BECF-4482-A00C-E4BE2A87DC7B}"/>
          </ac:spMkLst>
        </pc:spChg>
        <pc:spChg chg="add del">
          <ac:chgData name="martine boulliat" userId="a95eb75ca918dd92" providerId="LiveId" clId="{2BAB04D9-47F6-42D6-9192-4DE135BADE3B}" dt="2025-03-25T19:17:40.295" v="3538" actId="26606"/>
          <ac:spMkLst>
            <pc:docMk/>
            <pc:sldMk cId="4009380579" sldId="315"/>
            <ac:spMk id="23" creationId="{20398C1D-D011-4BA8-AC81-E829677B87FF}"/>
          </ac:spMkLst>
        </pc:spChg>
        <pc:spChg chg="add del">
          <ac:chgData name="martine boulliat" userId="a95eb75ca918dd92" providerId="LiveId" clId="{2BAB04D9-47F6-42D6-9192-4DE135BADE3B}" dt="2025-03-25T19:17:40.280" v="3537" actId="26606"/>
          <ac:spMkLst>
            <pc:docMk/>
            <pc:sldMk cId="4009380579" sldId="315"/>
            <ac:spMk id="28" creationId="{175CD74B-9CE8-4F20-A3E4-A22A7F036042}"/>
          </ac:spMkLst>
        </pc:spChg>
        <pc:spChg chg="add del">
          <ac:chgData name="martine boulliat" userId="a95eb75ca918dd92" providerId="LiveId" clId="{2BAB04D9-47F6-42D6-9192-4DE135BADE3B}" dt="2025-03-25T19:17:40.280" v="3537" actId="26606"/>
          <ac:spMkLst>
            <pc:docMk/>
            <pc:sldMk cId="4009380579" sldId="315"/>
            <ac:spMk id="30" creationId="{99C44665-BECF-4482-A00C-E4BE2A87DC7B}"/>
          </ac:spMkLst>
        </pc:spChg>
        <pc:spChg chg="add del">
          <ac:chgData name="martine boulliat" userId="a95eb75ca918dd92" providerId="LiveId" clId="{2BAB04D9-47F6-42D6-9192-4DE135BADE3B}" dt="2025-03-25T19:17:40.280" v="3537" actId="26606"/>
          <ac:spMkLst>
            <pc:docMk/>
            <pc:sldMk cId="4009380579" sldId="315"/>
            <ac:spMk id="32" creationId="{20398C1D-D011-4BA8-AC81-E829677B87FF}"/>
          </ac:spMkLst>
        </pc:spChg>
        <pc:spChg chg="add">
          <ac:chgData name="martine boulliat" userId="a95eb75ca918dd92" providerId="LiveId" clId="{2BAB04D9-47F6-42D6-9192-4DE135BADE3B}" dt="2025-03-25T19:17:40.295" v="3538" actId="26606"/>
          <ac:spMkLst>
            <pc:docMk/>
            <pc:sldMk cId="4009380579" sldId="315"/>
            <ac:spMk id="34" creationId="{F966DD2F-FBF5-41CE-A3F4-565352D95DC3}"/>
          </ac:spMkLst>
        </pc:spChg>
        <pc:spChg chg="add">
          <ac:chgData name="martine boulliat" userId="a95eb75ca918dd92" providerId="LiveId" clId="{2BAB04D9-47F6-42D6-9192-4DE135BADE3B}" dt="2025-03-25T19:17:40.295" v="3538" actId="26606"/>
          <ac:spMkLst>
            <pc:docMk/>
            <pc:sldMk cId="4009380579" sldId="315"/>
            <ac:spMk id="35" creationId="{F46FCE2B-F2D2-466E-B0AA-8E341DB4981E}"/>
          </ac:spMkLst>
        </pc:spChg>
        <pc:spChg chg="add">
          <ac:chgData name="martine boulliat" userId="a95eb75ca918dd92" providerId="LiveId" clId="{2BAB04D9-47F6-42D6-9192-4DE135BADE3B}" dt="2025-03-25T19:17:40.295" v="3538" actId="26606"/>
          <ac:spMkLst>
            <pc:docMk/>
            <pc:sldMk cId="4009380579" sldId="315"/>
            <ac:spMk id="36" creationId="{2BD31C98-199A-4722-A1A5-4393A43E740B}"/>
          </ac:spMkLst>
        </pc:spChg>
        <pc:graphicFrameChg chg="add mod modGraphic">
          <ac:chgData name="martine boulliat" userId="a95eb75ca918dd92" providerId="LiveId" clId="{2BAB04D9-47F6-42D6-9192-4DE135BADE3B}" dt="2025-03-25T19:17:40.295" v="3538" actId="26606"/>
          <ac:graphicFrameMkLst>
            <pc:docMk/>
            <pc:sldMk cId="4009380579" sldId="315"/>
            <ac:graphicFrameMk id="15" creationId="{6C0EF89F-843D-CF7C-841E-3559856D523E}"/>
          </ac:graphicFrameMkLst>
        </pc:graphicFrameChg>
        <pc:picChg chg="mod">
          <ac:chgData name="martine boulliat" userId="a95eb75ca918dd92" providerId="LiveId" clId="{2BAB04D9-47F6-42D6-9192-4DE135BADE3B}" dt="2025-03-19T19:37:24.699" v="0" actId="14100"/>
          <ac:picMkLst>
            <pc:docMk/>
            <pc:sldMk cId="4009380579" sldId="315"/>
            <ac:picMk id="4" creationId="{D82A1456-6FF2-49A7-BCB6-A0260C5D9157}"/>
          </ac:picMkLst>
        </pc:picChg>
      </pc:sldChg>
      <pc:sldChg chg="addSp delSp del mod">
        <pc:chgData name="martine boulliat" userId="a95eb75ca918dd92" providerId="LiveId" clId="{2BAB04D9-47F6-42D6-9192-4DE135BADE3B}" dt="2025-03-25T14:19:33.829" v="1046" actId="47"/>
        <pc:sldMkLst>
          <pc:docMk/>
          <pc:sldMk cId="3369200553" sldId="316"/>
        </pc:sldMkLst>
        <pc:graphicFrameChg chg="add del">
          <ac:chgData name="martine boulliat" userId="a95eb75ca918dd92" providerId="LiveId" clId="{2BAB04D9-47F6-42D6-9192-4DE135BADE3B}" dt="2025-03-25T14:12:47.610" v="890" actId="478"/>
          <ac:graphicFrameMkLst>
            <pc:docMk/>
            <pc:sldMk cId="3369200553" sldId="316"/>
            <ac:graphicFrameMk id="3" creationId="{EC91485F-FBDD-2D11-D5B6-E01DC1B7B3D7}"/>
          </ac:graphicFrameMkLst>
        </pc:graphicFrameChg>
      </pc:sldChg>
      <pc:sldChg chg="del">
        <pc:chgData name="martine boulliat" userId="a95eb75ca918dd92" providerId="LiveId" clId="{2BAB04D9-47F6-42D6-9192-4DE135BADE3B}" dt="2025-03-25T17:59:19.330" v="2628" actId="47"/>
        <pc:sldMkLst>
          <pc:docMk/>
          <pc:sldMk cId="3822521457" sldId="317"/>
        </pc:sldMkLst>
      </pc:sldChg>
      <pc:sldChg chg="del">
        <pc:chgData name="martine boulliat" userId="a95eb75ca918dd92" providerId="LiveId" clId="{2BAB04D9-47F6-42D6-9192-4DE135BADE3B}" dt="2025-03-25T14:19:35.472" v="1047" actId="47"/>
        <pc:sldMkLst>
          <pc:docMk/>
          <pc:sldMk cId="1297710446" sldId="318"/>
        </pc:sldMkLst>
      </pc:sldChg>
      <pc:sldChg chg="del">
        <pc:chgData name="martine boulliat" userId="a95eb75ca918dd92" providerId="LiveId" clId="{2BAB04D9-47F6-42D6-9192-4DE135BADE3B}" dt="2025-03-25T17:59:21.318" v="2629" actId="47"/>
        <pc:sldMkLst>
          <pc:docMk/>
          <pc:sldMk cId="3284835716" sldId="319"/>
        </pc:sldMkLst>
      </pc:sldChg>
      <pc:sldChg chg="addSp delSp modSp del mod ord setBg setClrOvrMap">
        <pc:chgData name="martine boulliat" userId="a95eb75ca918dd92" providerId="LiveId" clId="{2BAB04D9-47F6-42D6-9192-4DE135BADE3B}" dt="2025-03-25T18:55:11.123" v="3106" actId="2696"/>
        <pc:sldMkLst>
          <pc:docMk/>
          <pc:sldMk cId="541327997" sldId="320"/>
        </pc:sldMkLst>
        <pc:spChg chg="mod">
          <ac:chgData name="martine boulliat" userId="a95eb75ca918dd92" providerId="LiveId" clId="{2BAB04D9-47F6-42D6-9192-4DE135BADE3B}" dt="2025-03-25T18:45:54.105" v="3042" actId="26606"/>
          <ac:spMkLst>
            <pc:docMk/>
            <pc:sldMk cId="541327997" sldId="320"/>
            <ac:spMk id="2" creationId="{2EE65D48-7494-448C-9A75-18BF0AF2B2A1}"/>
          </ac:spMkLst>
        </pc:spChg>
        <pc:spChg chg="mod ord">
          <ac:chgData name="martine boulliat" userId="a95eb75ca918dd92" providerId="LiveId" clId="{2BAB04D9-47F6-42D6-9192-4DE135BADE3B}" dt="2025-03-25T18:46:03.543" v="3044" actId="20577"/>
          <ac:spMkLst>
            <pc:docMk/>
            <pc:sldMk cId="541327997" sldId="320"/>
            <ac:spMk id="3" creationId="{2D56C505-57A4-428D-A5A8-1A0EB463C6B2}"/>
          </ac:spMkLst>
        </pc:spChg>
        <pc:spChg chg="add del">
          <ac:chgData name="martine boulliat" userId="a95eb75ca918dd92" providerId="LiveId" clId="{2BAB04D9-47F6-42D6-9192-4DE135BADE3B}" dt="2025-03-25T18:21:05.616" v="2959" actId="26606"/>
          <ac:spMkLst>
            <pc:docMk/>
            <pc:sldMk cId="541327997" sldId="320"/>
            <ac:spMk id="7" creationId="{B2EC7880-C5D9-40A8-A6B0-3198AD07AD1B}"/>
          </ac:spMkLst>
        </pc:spChg>
        <pc:spChg chg="add del">
          <ac:chgData name="martine boulliat" userId="a95eb75ca918dd92" providerId="LiveId" clId="{2BAB04D9-47F6-42D6-9192-4DE135BADE3B}" dt="2025-03-25T18:45:34.924" v="3039" actId="26606"/>
          <ac:spMkLst>
            <pc:docMk/>
            <pc:sldMk cId="541327997" sldId="320"/>
            <ac:spMk id="9" creationId="{93262980-E907-4930-9E6E-3DC2025CE757}"/>
          </ac:spMkLst>
        </pc:spChg>
        <pc:spChg chg="add del">
          <ac:chgData name="martine boulliat" userId="a95eb75ca918dd92" providerId="LiveId" clId="{2BAB04D9-47F6-42D6-9192-4DE135BADE3B}" dt="2025-03-25T18:20:45.962" v="2957" actId="26606"/>
          <ac:spMkLst>
            <pc:docMk/>
            <pc:sldMk cId="541327997" sldId="320"/>
            <ac:spMk id="10" creationId="{23C7736A-5A08-4021-9AB6-390DFF506AA8}"/>
          </ac:spMkLst>
        </pc:spChg>
        <pc:spChg chg="add del">
          <ac:chgData name="martine boulliat" userId="a95eb75ca918dd92" providerId="LiveId" clId="{2BAB04D9-47F6-42D6-9192-4DE135BADE3B}" dt="2025-03-25T18:45:34.924" v="3039" actId="26606"/>
          <ac:spMkLst>
            <pc:docMk/>
            <pc:sldMk cId="541327997" sldId="320"/>
            <ac:spMk id="11" creationId="{AFD53EBD-B361-45AD-8ABF-9270B20B4AFE}"/>
          </ac:spMkLst>
        </pc:spChg>
        <pc:spChg chg="add del">
          <ac:chgData name="martine boulliat" userId="a95eb75ca918dd92" providerId="LiveId" clId="{2BAB04D9-47F6-42D6-9192-4DE135BADE3B}" dt="2025-03-25T18:20:45.962" v="2957" actId="26606"/>
          <ac:spMkLst>
            <pc:docMk/>
            <pc:sldMk cId="541327997" sldId="320"/>
            <ac:spMk id="12" creationId="{433DF4D3-8A35-461A-ABE0-F56B78A1371F}"/>
          </ac:spMkLst>
        </pc:spChg>
        <pc:spChg chg="add del">
          <ac:chgData name="martine boulliat" userId="a95eb75ca918dd92" providerId="LiveId" clId="{2BAB04D9-47F6-42D6-9192-4DE135BADE3B}" dt="2025-03-25T18:45:34.924" v="3039" actId="26606"/>
          <ac:spMkLst>
            <pc:docMk/>
            <pc:sldMk cId="541327997" sldId="320"/>
            <ac:spMk id="14" creationId="{DA1A4CE7-6399-4B37-ACE2-CFC4B4077B51}"/>
          </ac:spMkLst>
        </pc:spChg>
        <pc:spChg chg="add del">
          <ac:chgData name="martine boulliat" userId="a95eb75ca918dd92" providerId="LiveId" clId="{2BAB04D9-47F6-42D6-9192-4DE135BADE3B}" dt="2025-03-25T18:45:54.105" v="3042" actId="26606"/>
          <ac:spMkLst>
            <pc:docMk/>
            <pc:sldMk cId="541327997" sldId="320"/>
            <ac:spMk id="16" creationId="{3F4C104D-5F30-4811-9376-566B26E4719A}"/>
          </ac:spMkLst>
        </pc:spChg>
        <pc:spChg chg="add del">
          <ac:chgData name="martine boulliat" userId="a95eb75ca918dd92" providerId="LiveId" clId="{2BAB04D9-47F6-42D6-9192-4DE135BADE3B}" dt="2025-03-25T18:45:54.105" v="3042" actId="26606"/>
          <ac:spMkLst>
            <pc:docMk/>
            <pc:sldMk cId="541327997" sldId="320"/>
            <ac:spMk id="17" creationId="{0815E34B-5D02-4E01-A936-E8E1C0AB6F12}"/>
          </ac:spMkLst>
        </pc:spChg>
        <pc:spChg chg="add del">
          <ac:chgData name="martine boulliat" userId="a95eb75ca918dd92" providerId="LiveId" clId="{2BAB04D9-47F6-42D6-9192-4DE135BADE3B}" dt="2025-03-25T18:45:54.105" v="3042" actId="26606"/>
          <ac:spMkLst>
            <pc:docMk/>
            <pc:sldMk cId="541327997" sldId="320"/>
            <ac:spMk id="18" creationId="{7DE3414B-B032-4710-A468-D3285E38C5FF}"/>
          </ac:spMkLst>
        </pc:spChg>
        <pc:spChg chg="add del">
          <ac:chgData name="martine boulliat" userId="a95eb75ca918dd92" providerId="LiveId" clId="{2BAB04D9-47F6-42D6-9192-4DE135BADE3B}" dt="2025-03-25T18:44:57.608" v="3028" actId="26606"/>
          <ac:spMkLst>
            <pc:docMk/>
            <pc:sldMk cId="541327997" sldId="320"/>
            <ac:spMk id="19" creationId="{3F4C104D-5F30-4811-9376-566B26E4719A}"/>
          </ac:spMkLst>
        </pc:spChg>
        <pc:spChg chg="add del">
          <ac:chgData name="martine boulliat" userId="a95eb75ca918dd92" providerId="LiveId" clId="{2BAB04D9-47F6-42D6-9192-4DE135BADE3B}" dt="2025-03-25T18:44:57.608" v="3028" actId="26606"/>
          <ac:spMkLst>
            <pc:docMk/>
            <pc:sldMk cId="541327997" sldId="320"/>
            <ac:spMk id="21" creationId="{0815E34B-5D02-4E01-A936-E8E1C0AB6F12}"/>
          </ac:spMkLst>
        </pc:spChg>
        <pc:spChg chg="add del">
          <ac:chgData name="martine boulliat" userId="a95eb75ca918dd92" providerId="LiveId" clId="{2BAB04D9-47F6-42D6-9192-4DE135BADE3B}" dt="2025-03-25T18:44:57.608" v="3028" actId="26606"/>
          <ac:spMkLst>
            <pc:docMk/>
            <pc:sldMk cId="541327997" sldId="320"/>
            <ac:spMk id="23" creationId="{7DE3414B-B032-4710-A468-D3285E38C5FF}"/>
          </ac:spMkLst>
        </pc:spChg>
        <pc:spChg chg="add del">
          <ac:chgData name="martine boulliat" userId="a95eb75ca918dd92" providerId="LiveId" clId="{2BAB04D9-47F6-42D6-9192-4DE135BADE3B}" dt="2025-03-25T18:44:37.854" v="3019" actId="26606"/>
          <ac:spMkLst>
            <pc:docMk/>
            <pc:sldMk cId="541327997" sldId="320"/>
            <ac:spMk id="28" creationId="{008ED74B-06F2-4BD5-838F-1AAD0033EF0B}"/>
          </ac:spMkLst>
        </pc:spChg>
        <pc:spChg chg="add del">
          <ac:chgData name="martine boulliat" userId="a95eb75ca918dd92" providerId="LiveId" clId="{2BAB04D9-47F6-42D6-9192-4DE135BADE3B}" dt="2025-03-25T18:44:49.455" v="3025" actId="26606"/>
          <ac:spMkLst>
            <pc:docMk/>
            <pc:sldMk cId="541327997" sldId="320"/>
            <ac:spMk id="32" creationId="{7DE3414B-B032-4710-A468-D3285E38C5FF}"/>
          </ac:spMkLst>
        </pc:spChg>
        <pc:spChg chg="add del">
          <ac:chgData name="martine boulliat" userId="a95eb75ca918dd92" providerId="LiveId" clId="{2BAB04D9-47F6-42D6-9192-4DE135BADE3B}" dt="2025-03-25T18:44:37.854" v="3019" actId="26606"/>
          <ac:spMkLst>
            <pc:docMk/>
            <pc:sldMk cId="541327997" sldId="320"/>
            <ac:spMk id="58" creationId="{CC9387DA-2D8E-4E5D-BD65-274370B65965}"/>
          </ac:spMkLst>
        </pc:spChg>
        <pc:spChg chg="add del">
          <ac:chgData name="martine boulliat" userId="a95eb75ca918dd92" providerId="LiveId" clId="{2BAB04D9-47F6-42D6-9192-4DE135BADE3B}" dt="2025-03-25T18:44:37.854" v="3019" actId="26606"/>
          <ac:spMkLst>
            <pc:docMk/>
            <pc:sldMk cId="541327997" sldId="320"/>
            <ac:spMk id="60" creationId="{18BFC65B-9706-4EE1-8B75-FEEC1C530558}"/>
          </ac:spMkLst>
        </pc:spChg>
        <pc:spChg chg="add del">
          <ac:chgData name="martine boulliat" userId="a95eb75ca918dd92" providerId="LiveId" clId="{2BAB04D9-47F6-42D6-9192-4DE135BADE3B}" dt="2025-03-25T18:44:45.223" v="3021" actId="26606"/>
          <ac:spMkLst>
            <pc:docMk/>
            <pc:sldMk cId="541327997" sldId="320"/>
            <ac:spMk id="62" creationId="{B2EC7880-C5D9-40A8-A6B0-3198AD07AD1B}"/>
          </ac:spMkLst>
        </pc:spChg>
        <pc:spChg chg="add del">
          <ac:chgData name="martine boulliat" userId="a95eb75ca918dd92" providerId="LiveId" clId="{2BAB04D9-47F6-42D6-9192-4DE135BADE3B}" dt="2025-03-25T18:44:47.234" v="3023" actId="26606"/>
          <ac:spMkLst>
            <pc:docMk/>
            <pc:sldMk cId="541327997" sldId="320"/>
            <ac:spMk id="64" creationId="{23C7736A-5A08-4021-9AB6-390DFF506AA8}"/>
          </ac:spMkLst>
        </pc:spChg>
        <pc:spChg chg="add del">
          <ac:chgData name="martine boulliat" userId="a95eb75ca918dd92" providerId="LiveId" clId="{2BAB04D9-47F6-42D6-9192-4DE135BADE3B}" dt="2025-03-25T18:44:47.234" v="3023" actId="26606"/>
          <ac:spMkLst>
            <pc:docMk/>
            <pc:sldMk cId="541327997" sldId="320"/>
            <ac:spMk id="65" creationId="{433DF4D3-8A35-461A-ABE0-F56B78A1371F}"/>
          </ac:spMkLst>
        </pc:spChg>
        <pc:spChg chg="add del">
          <ac:chgData name="martine boulliat" userId="a95eb75ca918dd92" providerId="LiveId" clId="{2BAB04D9-47F6-42D6-9192-4DE135BADE3B}" dt="2025-03-25T18:44:49.455" v="3025" actId="26606"/>
          <ac:spMkLst>
            <pc:docMk/>
            <pc:sldMk cId="541327997" sldId="320"/>
            <ac:spMk id="67" creationId="{3F4C104D-5F30-4811-9376-566B26E4719A}"/>
          </ac:spMkLst>
        </pc:spChg>
        <pc:spChg chg="add del">
          <ac:chgData name="martine boulliat" userId="a95eb75ca918dd92" providerId="LiveId" clId="{2BAB04D9-47F6-42D6-9192-4DE135BADE3B}" dt="2025-03-25T18:44:49.455" v="3025" actId="26606"/>
          <ac:spMkLst>
            <pc:docMk/>
            <pc:sldMk cId="541327997" sldId="320"/>
            <ac:spMk id="68" creationId="{0815E34B-5D02-4E01-A936-E8E1C0AB6F12}"/>
          </ac:spMkLst>
        </pc:spChg>
        <pc:spChg chg="add del">
          <ac:chgData name="martine boulliat" userId="a95eb75ca918dd92" providerId="LiveId" clId="{2BAB04D9-47F6-42D6-9192-4DE135BADE3B}" dt="2025-03-25T18:44:56.696" v="3027" actId="26606"/>
          <ac:spMkLst>
            <pc:docMk/>
            <pc:sldMk cId="541327997" sldId="320"/>
            <ac:spMk id="70" creationId="{1A44C337-3893-4B29-A265-B1329150B6AA}"/>
          </ac:spMkLst>
        </pc:spChg>
        <pc:spChg chg="add del">
          <ac:chgData name="martine boulliat" userId="a95eb75ca918dd92" providerId="LiveId" clId="{2BAB04D9-47F6-42D6-9192-4DE135BADE3B}" dt="2025-03-25T18:44:56.696" v="3027" actId="26606"/>
          <ac:spMkLst>
            <pc:docMk/>
            <pc:sldMk cId="541327997" sldId="320"/>
            <ac:spMk id="74" creationId="{AA5CD610-ED7C-4CED-A9A1-174432C88AF8}"/>
          </ac:spMkLst>
        </pc:spChg>
        <pc:spChg chg="add del">
          <ac:chgData name="martine boulliat" userId="a95eb75ca918dd92" providerId="LiveId" clId="{2BAB04D9-47F6-42D6-9192-4DE135BADE3B}" dt="2025-03-25T18:44:56.696" v="3027" actId="26606"/>
          <ac:spMkLst>
            <pc:docMk/>
            <pc:sldMk cId="541327997" sldId="320"/>
            <ac:spMk id="75" creationId="{0C4379BF-8C7A-480A-BC36-DA55D92A9356}"/>
          </ac:spMkLst>
        </pc:spChg>
        <pc:grpChg chg="add del">
          <ac:chgData name="martine boulliat" userId="a95eb75ca918dd92" providerId="LiveId" clId="{2BAB04D9-47F6-42D6-9192-4DE135BADE3B}" dt="2025-03-25T18:44:37.854" v="3019" actId="26606"/>
          <ac:grpSpMkLst>
            <pc:docMk/>
            <pc:sldMk cId="541327997" sldId="320"/>
            <ac:grpSpMk id="30" creationId="{E9F586E1-75B5-49B8-9A21-DD14CA0F6955}"/>
          </ac:grpSpMkLst>
        </pc:grpChg>
        <pc:grpChg chg="add del">
          <ac:chgData name="martine boulliat" userId="a95eb75ca918dd92" providerId="LiveId" clId="{2BAB04D9-47F6-42D6-9192-4DE135BADE3B}" dt="2025-03-25T18:44:56.696" v="3027" actId="26606"/>
          <ac:grpSpMkLst>
            <pc:docMk/>
            <pc:sldMk cId="541327997" sldId="320"/>
            <ac:grpSpMk id="71" creationId="{81E0B358-1267-4844-8B3D-B7A279B4175A}"/>
          </ac:grpSpMkLst>
        </pc:grpChg>
        <pc:picChg chg="add mod ord">
          <ac:chgData name="martine boulliat" userId="a95eb75ca918dd92" providerId="LiveId" clId="{2BAB04D9-47F6-42D6-9192-4DE135BADE3B}" dt="2025-03-25T18:45:54.105" v="3042" actId="26606"/>
          <ac:picMkLst>
            <pc:docMk/>
            <pc:sldMk cId="541327997" sldId="320"/>
            <ac:picMk id="5" creationId="{2F3D2EC1-0EFF-3C70-9EC4-825F2B98478C}"/>
          </ac:picMkLst>
        </pc:picChg>
        <pc:picChg chg="del">
          <ac:chgData name="martine boulliat" userId="a95eb75ca918dd92" providerId="LiveId" clId="{2BAB04D9-47F6-42D6-9192-4DE135BADE3B}" dt="2025-03-25T18:20:33.646" v="2951" actId="478"/>
          <ac:picMkLst>
            <pc:docMk/>
            <pc:sldMk cId="541327997" sldId="320"/>
            <ac:picMk id="6" creationId="{5C759755-8227-4213-CEC9-0A5BC70EDD3A}"/>
          </ac:picMkLst>
        </pc:picChg>
      </pc:sldChg>
      <pc:sldChg chg="del ord">
        <pc:chgData name="martine boulliat" userId="a95eb75ca918dd92" providerId="LiveId" clId="{2BAB04D9-47F6-42D6-9192-4DE135BADE3B}" dt="2025-03-25T19:29:49.895" v="3585" actId="47"/>
        <pc:sldMkLst>
          <pc:docMk/>
          <pc:sldMk cId="4151642446" sldId="321"/>
        </pc:sldMkLst>
      </pc:sldChg>
      <pc:sldChg chg="addSp delSp modSp mod setBg">
        <pc:chgData name="martine boulliat" userId="a95eb75ca918dd92" providerId="LiveId" clId="{2BAB04D9-47F6-42D6-9192-4DE135BADE3B}" dt="2025-03-26T16:35:45.051" v="4248" actId="27636"/>
        <pc:sldMkLst>
          <pc:docMk/>
          <pc:sldMk cId="1676552996" sldId="322"/>
        </pc:sldMkLst>
        <pc:spChg chg="mod">
          <ac:chgData name="martine boulliat" userId="a95eb75ca918dd92" providerId="LiveId" clId="{2BAB04D9-47F6-42D6-9192-4DE135BADE3B}" dt="2025-03-26T16:35:45.051" v="4248" actId="27636"/>
          <ac:spMkLst>
            <pc:docMk/>
            <pc:sldMk cId="1676552996" sldId="322"/>
            <ac:spMk id="2" creationId="{0063C834-AD57-96E0-913A-011D73420813}"/>
          </ac:spMkLst>
        </pc:spChg>
        <pc:spChg chg="add del">
          <ac:chgData name="martine boulliat" userId="a95eb75ca918dd92" providerId="LiveId" clId="{2BAB04D9-47F6-42D6-9192-4DE135BADE3B}" dt="2025-03-25T19:16:12.676" v="3516" actId="26606"/>
          <ac:spMkLst>
            <pc:docMk/>
            <pc:sldMk cId="1676552996" sldId="322"/>
            <ac:spMk id="10" creationId="{175CD74B-9CE8-4F20-A3E4-A22A7F036042}"/>
          </ac:spMkLst>
        </pc:spChg>
        <pc:spChg chg="add del">
          <ac:chgData name="martine boulliat" userId="a95eb75ca918dd92" providerId="LiveId" clId="{2BAB04D9-47F6-42D6-9192-4DE135BADE3B}" dt="2025-03-25T19:16:12.676" v="3516" actId="26606"/>
          <ac:spMkLst>
            <pc:docMk/>
            <pc:sldMk cId="1676552996" sldId="322"/>
            <ac:spMk id="12" creationId="{99C44665-BECF-4482-A00C-E4BE2A87DC7B}"/>
          </ac:spMkLst>
        </pc:spChg>
        <pc:spChg chg="add del">
          <ac:chgData name="martine boulliat" userId="a95eb75ca918dd92" providerId="LiveId" clId="{2BAB04D9-47F6-42D6-9192-4DE135BADE3B}" dt="2025-03-25T19:16:12.676" v="3516" actId="26606"/>
          <ac:spMkLst>
            <pc:docMk/>
            <pc:sldMk cId="1676552996" sldId="322"/>
            <ac:spMk id="14" creationId="{20398C1D-D011-4BA8-AC81-E829677B87FF}"/>
          </ac:spMkLst>
        </pc:spChg>
        <pc:graphicFrameChg chg="add mod ord">
          <ac:chgData name="martine boulliat" userId="a95eb75ca918dd92" providerId="LiveId" clId="{2BAB04D9-47F6-42D6-9192-4DE135BADE3B}" dt="2025-03-25T19:16:12.676" v="3516" actId="26606"/>
          <ac:graphicFrameMkLst>
            <pc:docMk/>
            <pc:sldMk cId="1676552996" sldId="322"/>
            <ac:graphicFrameMk id="4" creationId="{11C0E9A5-137F-4343-80C8-A5537008E239}"/>
          </ac:graphicFrameMkLst>
        </pc:graphicFrameChg>
      </pc:sldChg>
      <pc:sldChg chg="modSp mod">
        <pc:chgData name="martine boulliat" userId="a95eb75ca918dd92" providerId="LiveId" clId="{2BAB04D9-47F6-42D6-9192-4DE135BADE3B}" dt="2025-03-26T16:35:56.367" v="4263" actId="20577"/>
        <pc:sldMkLst>
          <pc:docMk/>
          <pc:sldMk cId="2319432730" sldId="323"/>
        </pc:sldMkLst>
        <pc:spChg chg="mod">
          <ac:chgData name="martine boulliat" userId="a95eb75ca918dd92" providerId="LiveId" clId="{2BAB04D9-47F6-42D6-9192-4DE135BADE3B}" dt="2025-03-26T16:35:56.367" v="4263" actId="20577"/>
          <ac:spMkLst>
            <pc:docMk/>
            <pc:sldMk cId="2319432730" sldId="323"/>
            <ac:spMk id="2" creationId="{0C2D4701-CCB2-E6C8-0EAA-6E7685269976}"/>
          </ac:spMkLst>
        </pc:spChg>
      </pc:sldChg>
      <pc:sldChg chg="addSp delSp modSp mod ord">
        <pc:chgData name="martine boulliat" userId="a95eb75ca918dd92" providerId="LiveId" clId="{2BAB04D9-47F6-42D6-9192-4DE135BADE3B}" dt="2025-03-25T17:51:19.537" v="2598"/>
        <pc:sldMkLst>
          <pc:docMk/>
          <pc:sldMk cId="744218371" sldId="324"/>
        </pc:sldMkLst>
        <pc:spChg chg="mod">
          <ac:chgData name="martine boulliat" userId="a95eb75ca918dd92" providerId="LiveId" clId="{2BAB04D9-47F6-42D6-9192-4DE135BADE3B}" dt="2025-03-25T13:30:17.819" v="365" actId="20577"/>
          <ac:spMkLst>
            <pc:docMk/>
            <pc:sldMk cId="744218371" sldId="324"/>
            <ac:spMk id="2" creationId="{1D52F790-AE24-B9F2-4AD6-033CBA6E0735}"/>
          </ac:spMkLst>
        </pc:spChg>
        <pc:graphicFrameChg chg="add del mod">
          <ac:chgData name="martine boulliat" userId="a95eb75ca918dd92" providerId="LiveId" clId="{2BAB04D9-47F6-42D6-9192-4DE135BADE3B}" dt="2025-03-25T13:25:11.115" v="348" actId="478"/>
          <ac:graphicFrameMkLst>
            <pc:docMk/>
            <pc:sldMk cId="744218371" sldId="324"/>
            <ac:graphicFrameMk id="3" creationId="{61181692-E147-DFBD-78FF-6E06E21B4D49}"/>
          </ac:graphicFrameMkLst>
        </pc:graphicFrameChg>
        <pc:graphicFrameChg chg="del mod">
          <ac:chgData name="martine boulliat" userId="a95eb75ca918dd92" providerId="LiveId" clId="{2BAB04D9-47F6-42D6-9192-4DE135BADE3B}" dt="2025-03-25T13:17:20.052" v="337" actId="478"/>
          <ac:graphicFrameMkLst>
            <pc:docMk/>
            <pc:sldMk cId="744218371" sldId="324"/>
            <ac:graphicFrameMk id="4" creationId="{61181692-E147-DFBD-78FF-6E06E21B4D49}"/>
          </ac:graphicFrameMkLst>
        </pc:graphicFrameChg>
        <pc:graphicFrameChg chg="add mod">
          <ac:chgData name="martine boulliat" userId="a95eb75ca918dd92" providerId="LiveId" clId="{2BAB04D9-47F6-42D6-9192-4DE135BADE3B}" dt="2025-03-25T17:51:19.537" v="2598"/>
          <ac:graphicFrameMkLst>
            <pc:docMk/>
            <pc:sldMk cId="744218371" sldId="324"/>
            <ac:graphicFrameMk id="6" creationId="{61181692-E147-DFBD-78FF-6E06E21B4D49}"/>
          </ac:graphicFrameMkLst>
        </pc:graphicFrameChg>
      </pc:sldChg>
      <pc:sldChg chg="new del">
        <pc:chgData name="martine boulliat" userId="a95eb75ca918dd92" providerId="LiveId" clId="{2BAB04D9-47F6-42D6-9192-4DE135BADE3B}" dt="2025-03-24T15:24:36.494" v="30" actId="47"/>
        <pc:sldMkLst>
          <pc:docMk/>
          <pc:sldMk cId="2215581815" sldId="325"/>
        </pc:sldMkLst>
      </pc:sldChg>
      <pc:sldChg chg="addSp modSp add mod ord">
        <pc:chgData name="martine boulliat" userId="a95eb75ca918dd92" providerId="LiveId" clId="{2BAB04D9-47F6-42D6-9192-4DE135BADE3B}" dt="2025-03-26T16:39:03.501" v="4317"/>
        <pc:sldMkLst>
          <pc:docMk/>
          <pc:sldMk cId="928239640" sldId="326"/>
        </pc:sldMkLst>
        <pc:spChg chg="mod">
          <ac:chgData name="martine boulliat" userId="a95eb75ca918dd92" providerId="LiveId" clId="{2BAB04D9-47F6-42D6-9192-4DE135BADE3B}" dt="2025-03-26T16:36:19.057" v="4291" actId="20577"/>
          <ac:spMkLst>
            <pc:docMk/>
            <pc:sldMk cId="928239640" sldId="326"/>
            <ac:spMk id="2" creationId="{CDB3EA45-F2EA-07C8-83C8-F89178573023}"/>
          </ac:spMkLst>
        </pc:spChg>
        <pc:graphicFrameChg chg="add mod">
          <ac:chgData name="martine boulliat" userId="a95eb75ca918dd92" providerId="LiveId" clId="{2BAB04D9-47F6-42D6-9192-4DE135BADE3B}" dt="2025-03-24T15:25:20.312" v="53" actId="14100"/>
          <ac:graphicFrameMkLst>
            <pc:docMk/>
            <pc:sldMk cId="928239640" sldId="326"/>
            <ac:graphicFrameMk id="3" creationId="{78E624C1-17E5-40D3-9B58-93734C639E2B}"/>
          </ac:graphicFrameMkLst>
        </pc:graphicFrameChg>
      </pc:sldChg>
      <pc:sldChg chg="addSp delSp modSp add mod ord">
        <pc:chgData name="martine boulliat" userId="a95eb75ca918dd92" providerId="LiveId" clId="{2BAB04D9-47F6-42D6-9192-4DE135BADE3B}" dt="2025-03-26T16:38:54.714" v="4315"/>
        <pc:sldMkLst>
          <pc:docMk/>
          <pc:sldMk cId="848726233" sldId="327"/>
        </pc:sldMkLst>
        <pc:spChg chg="mod">
          <ac:chgData name="martine boulliat" userId="a95eb75ca918dd92" providerId="LiveId" clId="{2BAB04D9-47F6-42D6-9192-4DE135BADE3B}" dt="2025-03-26T16:36:34.025" v="4313" actId="20577"/>
          <ac:spMkLst>
            <pc:docMk/>
            <pc:sldMk cId="848726233" sldId="327"/>
            <ac:spMk id="2" creationId="{9BB9D39B-8BB0-45A3-52B3-E420D6CEC408}"/>
          </ac:spMkLst>
        </pc:spChg>
        <pc:graphicFrameChg chg="add mod">
          <ac:chgData name="martine boulliat" userId="a95eb75ca918dd92" providerId="LiveId" clId="{2BAB04D9-47F6-42D6-9192-4DE135BADE3B}" dt="2025-03-24T16:24:59.280" v="111" actId="1076"/>
          <ac:graphicFrameMkLst>
            <pc:docMk/>
            <pc:sldMk cId="848726233" sldId="327"/>
            <ac:graphicFrameMk id="7" creationId="{D5C67E32-0296-4CEF-8682-E165535EDCF3}"/>
          </ac:graphicFrameMkLst>
        </pc:graphicFrameChg>
      </pc:sldChg>
      <pc:sldChg chg="addSp delSp modSp add del mod ord">
        <pc:chgData name="martine boulliat" userId="a95eb75ca918dd92" providerId="LiveId" clId="{2BAB04D9-47F6-42D6-9192-4DE135BADE3B}" dt="2025-03-25T13:31:05.020" v="366" actId="47"/>
        <pc:sldMkLst>
          <pc:docMk/>
          <pc:sldMk cId="1239511431" sldId="328"/>
        </pc:sldMkLst>
      </pc:sldChg>
      <pc:sldChg chg="addSp delSp modSp add del mod">
        <pc:chgData name="martine boulliat" userId="a95eb75ca918dd92" providerId="LiveId" clId="{2BAB04D9-47F6-42D6-9192-4DE135BADE3B}" dt="2025-03-24T15:26:58.560" v="69" actId="47"/>
        <pc:sldMkLst>
          <pc:docMk/>
          <pc:sldMk cId="3379673851" sldId="328"/>
        </pc:sldMkLst>
      </pc:sldChg>
      <pc:sldChg chg="addSp delSp modSp add mod ord">
        <pc:chgData name="martine boulliat" userId="a95eb75ca918dd92" providerId="LiveId" clId="{2BAB04D9-47F6-42D6-9192-4DE135BADE3B}" dt="2025-03-25T17:51:58.810" v="2600" actId="27918"/>
        <pc:sldMkLst>
          <pc:docMk/>
          <pc:sldMk cId="773647647" sldId="329"/>
        </pc:sldMkLst>
        <pc:spChg chg="mod">
          <ac:chgData name="martine boulliat" userId="a95eb75ca918dd92" providerId="LiveId" clId="{2BAB04D9-47F6-42D6-9192-4DE135BADE3B}" dt="2025-03-24T16:18:46.975" v="99" actId="20577"/>
          <ac:spMkLst>
            <pc:docMk/>
            <pc:sldMk cId="773647647" sldId="329"/>
            <ac:spMk id="2" creationId="{492872E8-8D55-103A-BA21-6E3CD7F0AB86}"/>
          </ac:spMkLst>
        </pc:spChg>
        <pc:graphicFrameChg chg="add mod">
          <ac:chgData name="martine boulliat" userId="a95eb75ca918dd92" providerId="LiveId" clId="{2BAB04D9-47F6-42D6-9192-4DE135BADE3B}" dt="2025-03-25T13:29:05.287" v="358" actId="20577"/>
          <ac:graphicFrameMkLst>
            <pc:docMk/>
            <pc:sldMk cId="773647647" sldId="329"/>
            <ac:graphicFrameMk id="4" creationId="{544E434A-4999-B6E7-FF19-462A464AA3DC}"/>
          </ac:graphicFrameMkLst>
        </pc:graphicFrameChg>
      </pc:sldChg>
      <pc:sldChg chg="addSp delSp modSp add mod">
        <pc:chgData name="martine boulliat" userId="a95eb75ca918dd92" providerId="LiveId" clId="{2BAB04D9-47F6-42D6-9192-4DE135BADE3B}" dt="2025-03-25T13:14:18.262" v="322" actId="113"/>
        <pc:sldMkLst>
          <pc:docMk/>
          <pc:sldMk cId="1625138671" sldId="330"/>
        </pc:sldMkLst>
        <pc:spChg chg="mod">
          <ac:chgData name="martine boulliat" userId="a95eb75ca918dd92" providerId="LiveId" clId="{2BAB04D9-47F6-42D6-9192-4DE135BADE3B}" dt="2025-03-25T12:46:40.552" v="180" actId="20577"/>
          <ac:spMkLst>
            <pc:docMk/>
            <pc:sldMk cId="1625138671" sldId="330"/>
            <ac:spMk id="2" creationId="{40F8DA0C-8FA1-9D53-FE76-6C6A3EB80D48}"/>
          </ac:spMkLst>
        </pc:spChg>
        <pc:spChg chg="add mod">
          <ac:chgData name="martine boulliat" userId="a95eb75ca918dd92" providerId="LiveId" clId="{2BAB04D9-47F6-42D6-9192-4DE135BADE3B}" dt="2025-03-25T12:48:58.853" v="203" actId="14100"/>
          <ac:spMkLst>
            <pc:docMk/>
            <pc:sldMk cId="1625138671" sldId="330"/>
            <ac:spMk id="6" creationId="{26D323B4-BAC3-478C-0193-A544E465ACF0}"/>
          </ac:spMkLst>
        </pc:spChg>
        <pc:graphicFrameChg chg="add mod">
          <ac:chgData name="martine boulliat" userId="a95eb75ca918dd92" providerId="LiveId" clId="{2BAB04D9-47F6-42D6-9192-4DE135BADE3B}" dt="2025-03-25T13:14:18.262" v="322" actId="113"/>
          <ac:graphicFrameMkLst>
            <pc:docMk/>
            <pc:sldMk cId="1625138671" sldId="330"/>
            <ac:graphicFrameMk id="3" creationId="{E2B6DF14-45C1-31FB-5E84-8683FC448A7F}"/>
          </ac:graphicFrameMkLst>
        </pc:graphicFrameChg>
        <pc:graphicFrameChg chg="del">
          <ac:chgData name="martine boulliat" userId="a95eb75ca918dd92" providerId="LiveId" clId="{2BAB04D9-47F6-42D6-9192-4DE135BADE3B}" dt="2025-03-25T12:46:58.048" v="181" actId="478"/>
          <ac:graphicFrameMkLst>
            <pc:docMk/>
            <pc:sldMk cId="1625138671" sldId="330"/>
            <ac:graphicFrameMk id="4" creationId="{47F6FAFF-EFB4-23C5-5753-7CA1A8DB0F69}"/>
          </ac:graphicFrameMkLst>
        </pc:graphicFrameChg>
      </pc:sldChg>
      <pc:sldChg chg="addSp delSp modSp add mod">
        <pc:chgData name="martine boulliat" userId="a95eb75ca918dd92" providerId="LiveId" clId="{2BAB04D9-47F6-42D6-9192-4DE135BADE3B}" dt="2025-03-25T17:52:40.902" v="2601" actId="20577"/>
        <pc:sldMkLst>
          <pc:docMk/>
          <pc:sldMk cId="2110924105" sldId="331"/>
        </pc:sldMkLst>
        <pc:spChg chg="mod">
          <ac:chgData name="martine boulliat" userId="a95eb75ca918dd92" providerId="LiveId" clId="{2BAB04D9-47F6-42D6-9192-4DE135BADE3B}" dt="2025-03-25T12:51:12.671" v="253" actId="20577"/>
          <ac:spMkLst>
            <pc:docMk/>
            <pc:sldMk cId="2110924105" sldId="331"/>
            <ac:spMk id="2" creationId="{37F541CB-AEB1-32B0-AEB0-F71EE4001E0D}"/>
          </ac:spMkLst>
        </pc:spChg>
        <pc:spChg chg="mod">
          <ac:chgData name="martine boulliat" userId="a95eb75ca918dd92" providerId="LiveId" clId="{2BAB04D9-47F6-42D6-9192-4DE135BADE3B}" dt="2025-03-25T17:52:40.902" v="2601" actId="20577"/>
          <ac:spMkLst>
            <pc:docMk/>
            <pc:sldMk cId="2110924105" sldId="331"/>
            <ac:spMk id="6" creationId="{E14F4568-69DC-AD78-52F0-DE051E9B2D3D}"/>
          </ac:spMkLst>
        </pc:spChg>
        <pc:graphicFrameChg chg="del">
          <ac:chgData name="martine boulliat" userId="a95eb75ca918dd92" providerId="LiveId" clId="{2BAB04D9-47F6-42D6-9192-4DE135BADE3B}" dt="2025-03-25T12:51:17.869" v="254" actId="478"/>
          <ac:graphicFrameMkLst>
            <pc:docMk/>
            <pc:sldMk cId="2110924105" sldId="331"/>
            <ac:graphicFrameMk id="3" creationId="{80129424-0442-3C20-1B28-857E7B388F43}"/>
          </ac:graphicFrameMkLst>
        </pc:graphicFrameChg>
        <pc:graphicFrameChg chg="add del mod">
          <ac:chgData name="martine boulliat" userId="a95eb75ca918dd92" providerId="LiveId" clId="{2BAB04D9-47F6-42D6-9192-4DE135BADE3B}" dt="2025-03-25T13:05:28.758" v="296" actId="478"/>
          <ac:graphicFrameMkLst>
            <pc:docMk/>
            <pc:sldMk cId="2110924105" sldId="331"/>
            <ac:graphicFrameMk id="4" creationId="{55251F6F-EC16-1F82-6BE9-86CE9685C80F}"/>
          </ac:graphicFrameMkLst>
        </pc:graphicFrameChg>
        <pc:graphicFrameChg chg="add mod">
          <ac:chgData name="martine boulliat" userId="a95eb75ca918dd92" providerId="LiveId" clId="{2BAB04D9-47F6-42D6-9192-4DE135BADE3B}" dt="2025-03-25T13:16:07.246" v="334"/>
          <ac:graphicFrameMkLst>
            <pc:docMk/>
            <pc:sldMk cId="2110924105" sldId="331"/>
            <ac:graphicFrameMk id="7" creationId="{55251F6F-EC16-1F82-6BE9-86CE9685C80F}"/>
          </ac:graphicFrameMkLst>
        </pc:graphicFrameChg>
      </pc:sldChg>
      <pc:sldChg chg="addSp delSp modSp add mod">
        <pc:chgData name="martine boulliat" userId="a95eb75ca918dd92" providerId="LiveId" clId="{2BAB04D9-47F6-42D6-9192-4DE135BADE3B}" dt="2025-03-25T17:54:55.859" v="2604" actId="1582"/>
        <pc:sldMkLst>
          <pc:docMk/>
          <pc:sldMk cId="2013280154" sldId="332"/>
        </pc:sldMkLst>
        <pc:spChg chg="mod">
          <ac:chgData name="martine boulliat" userId="a95eb75ca918dd92" providerId="LiveId" clId="{2BAB04D9-47F6-42D6-9192-4DE135BADE3B}" dt="2025-03-25T13:49:27.912" v="606" actId="20577"/>
          <ac:spMkLst>
            <pc:docMk/>
            <pc:sldMk cId="2013280154" sldId="332"/>
            <ac:spMk id="2" creationId="{8A0B628B-A4AD-7458-F0E5-1ECE787D3B83}"/>
          </ac:spMkLst>
        </pc:spChg>
        <pc:spChg chg="del mod">
          <ac:chgData name="martine boulliat" userId="a95eb75ca918dd92" providerId="LiveId" clId="{2BAB04D9-47F6-42D6-9192-4DE135BADE3B}" dt="2025-03-25T13:44:13.290" v="375" actId="478"/>
          <ac:spMkLst>
            <pc:docMk/>
            <pc:sldMk cId="2013280154" sldId="332"/>
            <ac:spMk id="6" creationId="{31684B1E-FAD2-96CB-5A96-8872DA919292}"/>
          </ac:spMkLst>
        </pc:spChg>
        <pc:graphicFrameChg chg="add del mod">
          <ac:chgData name="martine boulliat" userId="a95eb75ca918dd92" providerId="LiveId" clId="{2BAB04D9-47F6-42D6-9192-4DE135BADE3B}" dt="2025-03-25T13:45:42.105" v="382" actId="478"/>
          <ac:graphicFrameMkLst>
            <pc:docMk/>
            <pc:sldMk cId="2013280154" sldId="332"/>
            <ac:graphicFrameMk id="3" creationId="{11C798D2-6F36-B5B9-52E9-793C5A80AFD7}"/>
          </ac:graphicFrameMkLst>
        </pc:graphicFrameChg>
        <pc:graphicFrameChg chg="add mod">
          <ac:chgData name="martine boulliat" userId="a95eb75ca918dd92" providerId="LiveId" clId="{2BAB04D9-47F6-42D6-9192-4DE135BADE3B}" dt="2025-03-25T17:54:55.859" v="2604" actId="1582"/>
          <ac:graphicFrameMkLst>
            <pc:docMk/>
            <pc:sldMk cId="2013280154" sldId="332"/>
            <ac:graphicFrameMk id="4" creationId="{11C798D2-6F36-B5B9-52E9-793C5A80AFD7}"/>
          </ac:graphicFrameMkLst>
        </pc:graphicFrameChg>
        <pc:graphicFrameChg chg="del">
          <ac:chgData name="martine boulliat" userId="a95eb75ca918dd92" providerId="LiveId" clId="{2BAB04D9-47F6-42D6-9192-4DE135BADE3B}" dt="2025-03-25T13:43:27.698" v="368" actId="478"/>
          <ac:graphicFrameMkLst>
            <pc:docMk/>
            <pc:sldMk cId="2013280154" sldId="332"/>
            <ac:graphicFrameMk id="7" creationId="{5DBDCD4D-2B3A-3824-784C-FF958ADFBC11}"/>
          </ac:graphicFrameMkLst>
        </pc:graphicFrameChg>
      </pc:sldChg>
      <pc:sldChg chg="addSp delSp modSp add mod">
        <pc:chgData name="martine boulliat" userId="a95eb75ca918dd92" providerId="LiveId" clId="{2BAB04D9-47F6-42D6-9192-4DE135BADE3B}" dt="2025-03-25T13:52:36.801" v="687" actId="14100"/>
        <pc:sldMkLst>
          <pc:docMk/>
          <pc:sldMk cId="412064613" sldId="333"/>
        </pc:sldMkLst>
        <pc:spChg chg="mod">
          <ac:chgData name="martine boulliat" userId="a95eb75ca918dd92" providerId="LiveId" clId="{2BAB04D9-47F6-42D6-9192-4DE135BADE3B}" dt="2025-03-25T13:52:34.267" v="686" actId="1076"/>
          <ac:spMkLst>
            <pc:docMk/>
            <pc:sldMk cId="412064613" sldId="333"/>
            <ac:spMk id="2" creationId="{7CED9042-622D-0CD6-3D2E-171236FEC18A}"/>
          </ac:spMkLst>
        </pc:spChg>
        <pc:graphicFrameChg chg="add mod">
          <ac:chgData name="martine boulliat" userId="a95eb75ca918dd92" providerId="LiveId" clId="{2BAB04D9-47F6-42D6-9192-4DE135BADE3B}" dt="2025-03-25T13:51:59.262" v="622" actId="207"/>
          <ac:graphicFrameMkLst>
            <pc:docMk/>
            <pc:sldMk cId="412064613" sldId="333"/>
            <ac:graphicFrameMk id="3" creationId="{CF9ADF4C-FDD4-9A57-DFFB-A3A5259534A3}"/>
          </ac:graphicFrameMkLst>
        </pc:graphicFrameChg>
        <pc:graphicFrameChg chg="del">
          <ac:chgData name="martine boulliat" userId="a95eb75ca918dd92" providerId="LiveId" clId="{2BAB04D9-47F6-42D6-9192-4DE135BADE3B}" dt="2025-03-25T13:51:01.835" v="610" actId="478"/>
          <ac:graphicFrameMkLst>
            <pc:docMk/>
            <pc:sldMk cId="412064613" sldId="333"/>
            <ac:graphicFrameMk id="4" creationId="{6F22DE41-B00F-9103-EE1F-41615F582C3B}"/>
          </ac:graphicFrameMkLst>
        </pc:graphicFrameChg>
        <pc:picChg chg="mod">
          <ac:chgData name="martine boulliat" userId="a95eb75ca918dd92" providerId="LiveId" clId="{2BAB04D9-47F6-42D6-9192-4DE135BADE3B}" dt="2025-03-25T13:52:36.801" v="687" actId="14100"/>
          <ac:picMkLst>
            <pc:docMk/>
            <pc:sldMk cId="412064613" sldId="333"/>
            <ac:picMk id="5" creationId="{FC00A483-4558-432A-5F04-70F91AAE32C0}"/>
          </ac:picMkLst>
        </pc:picChg>
      </pc:sldChg>
      <pc:sldChg chg="addSp modSp new mod setBg">
        <pc:chgData name="martine boulliat" userId="a95eb75ca918dd92" providerId="LiveId" clId="{2BAB04D9-47F6-42D6-9192-4DE135BADE3B}" dt="2025-03-26T14:15:45.976" v="3672" actId="113"/>
        <pc:sldMkLst>
          <pc:docMk/>
          <pc:sldMk cId="73259643" sldId="334"/>
        </pc:sldMkLst>
        <pc:spChg chg="mod">
          <ac:chgData name="martine boulliat" userId="a95eb75ca918dd92" providerId="LiveId" clId="{2BAB04D9-47F6-42D6-9192-4DE135BADE3B}" dt="2025-03-26T13:47:39.686" v="3620" actId="20577"/>
          <ac:spMkLst>
            <pc:docMk/>
            <pc:sldMk cId="73259643" sldId="334"/>
            <ac:spMk id="2" creationId="{7BE3E1CE-3897-764A-ACEE-3C15F454B021}"/>
          </ac:spMkLst>
        </pc:spChg>
        <pc:spChg chg="mod">
          <ac:chgData name="martine boulliat" userId="a95eb75ca918dd92" providerId="LiveId" clId="{2BAB04D9-47F6-42D6-9192-4DE135BADE3B}" dt="2025-03-26T14:15:45.976" v="3672" actId="113"/>
          <ac:spMkLst>
            <pc:docMk/>
            <pc:sldMk cId="73259643" sldId="334"/>
            <ac:spMk id="3" creationId="{FAA11DD2-A8DE-5745-6E15-2250F2DC67D3}"/>
          </ac:spMkLst>
        </pc:spChg>
        <pc:spChg chg="add">
          <ac:chgData name="martine boulliat" userId="a95eb75ca918dd92" providerId="LiveId" clId="{2BAB04D9-47F6-42D6-9192-4DE135BADE3B}" dt="2025-03-25T19:12:55.578" v="3501" actId="26606"/>
          <ac:spMkLst>
            <pc:docMk/>
            <pc:sldMk cId="73259643" sldId="334"/>
            <ac:spMk id="8" creationId="{0B0685DC-0CEE-482C-8A89-7A85EECA3D93}"/>
          </ac:spMkLst>
        </pc:spChg>
        <pc:spChg chg="add">
          <ac:chgData name="martine boulliat" userId="a95eb75ca918dd92" providerId="LiveId" clId="{2BAB04D9-47F6-42D6-9192-4DE135BADE3B}" dt="2025-03-25T19:12:55.578" v="3501" actId="26606"/>
          <ac:spMkLst>
            <pc:docMk/>
            <pc:sldMk cId="73259643" sldId="334"/>
            <ac:spMk id="10" creationId="{A31628A5-06CF-426B-948A-59ED234C9D1A}"/>
          </ac:spMkLst>
        </pc:spChg>
        <pc:cxnChg chg="add">
          <ac:chgData name="martine boulliat" userId="a95eb75ca918dd92" providerId="LiveId" clId="{2BAB04D9-47F6-42D6-9192-4DE135BADE3B}" dt="2025-03-25T19:12:55.578" v="3501" actId="26606"/>
          <ac:cxnSpMkLst>
            <pc:docMk/>
            <pc:sldMk cId="73259643" sldId="334"/>
            <ac:cxnSpMk id="12" creationId="{2D902729-F83B-46AA-B572-057BD32A6991}"/>
          </ac:cxnSpMkLst>
        </pc:cxnChg>
      </pc:sldChg>
      <pc:sldChg chg="addSp delSp modSp new mod ord setBg">
        <pc:chgData name="martine boulliat" userId="a95eb75ca918dd92" providerId="LiveId" clId="{2BAB04D9-47F6-42D6-9192-4DE135BADE3B}" dt="2025-03-25T14:03:27.790" v="869" actId="20577"/>
        <pc:sldMkLst>
          <pc:docMk/>
          <pc:sldMk cId="3078678401" sldId="335"/>
        </pc:sldMkLst>
        <pc:spChg chg="mod">
          <ac:chgData name="martine boulliat" userId="a95eb75ca918dd92" providerId="LiveId" clId="{2BAB04D9-47F6-42D6-9192-4DE135BADE3B}" dt="2025-03-25T14:03:27.790" v="869" actId="20577"/>
          <ac:spMkLst>
            <pc:docMk/>
            <pc:sldMk cId="3078678401" sldId="335"/>
            <ac:spMk id="2" creationId="{06D175DA-EA3F-5DF7-82E3-21CDD764179D}"/>
          </ac:spMkLst>
        </pc:spChg>
        <pc:spChg chg="del">
          <ac:chgData name="martine boulliat" userId="a95eb75ca918dd92" providerId="LiveId" clId="{2BAB04D9-47F6-42D6-9192-4DE135BADE3B}" dt="2025-03-25T13:57:19.536" v="738"/>
          <ac:spMkLst>
            <pc:docMk/>
            <pc:sldMk cId="3078678401" sldId="335"/>
            <ac:spMk id="3" creationId="{4B273260-1B66-6874-16F3-1AE6A6B97E10}"/>
          </ac:spMkLst>
        </pc:spChg>
        <pc:spChg chg="add del mod">
          <ac:chgData name="martine boulliat" userId="a95eb75ca918dd92" providerId="LiveId" clId="{2BAB04D9-47F6-42D6-9192-4DE135BADE3B}" dt="2025-03-25T14:00:08.503" v="811"/>
          <ac:spMkLst>
            <pc:docMk/>
            <pc:sldMk cId="3078678401" sldId="335"/>
            <ac:spMk id="6" creationId="{7A6E85F5-7451-B86C-A383-7344D7C859B2}"/>
          </ac:spMkLst>
        </pc:spChg>
        <pc:spChg chg="add del mod">
          <ac:chgData name="martine boulliat" userId="a95eb75ca918dd92" providerId="LiveId" clId="{2BAB04D9-47F6-42D6-9192-4DE135BADE3B}" dt="2025-03-25T14:02:01.239" v="839" actId="478"/>
          <ac:spMkLst>
            <pc:docMk/>
            <pc:sldMk cId="3078678401" sldId="335"/>
            <ac:spMk id="9" creationId="{E3D374DA-7AA9-CFEC-9456-059C20E96981}"/>
          </ac:spMkLst>
        </pc:spChg>
        <pc:spChg chg="add del">
          <ac:chgData name="martine boulliat" userId="a95eb75ca918dd92" providerId="LiveId" clId="{2BAB04D9-47F6-42D6-9192-4DE135BADE3B}" dt="2025-03-25T14:02:18.778" v="841" actId="26606"/>
          <ac:spMkLst>
            <pc:docMk/>
            <pc:sldMk cId="3078678401" sldId="335"/>
            <ac:spMk id="12" creationId="{F966DD2F-FBF5-41CE-A3F4-565352D95DC3}"/>
          </ac:spMkLst>
        </pc:spChg>
        <pc:spChg chg="add del mod">
          <ac:chgData name="martine boulliat" userId="a95eb75ca918dd92" providerId="LiveId" clId="{2BAB04D9-47F6-42D6-9192-4DE135BADE3B}" dt="2025-03-25T14:01:59.514" v="837" actId="478"/>
          <ac:spMkLst>
            <pc:docMk/>
            <pc:sldMk cId="3078678401" sldId="335"/>
            <ac:spMk id="13" creationId="{8CAE91C3-5BF2-FB83-9B55-4D653D9B1B96}"/>
          </ac:spMkLst>
        </pc:spChg>
        <pc:spChg chg="add del">
          <ac:chgData name="martine boulliat" userId="a95eb75ca918dd92" providerId="LiveId" clId="{2BAB04D9-47F6-42D6-9192-4DE135BADE3B}" dt="2025-03-25T14:02:18.778" v="841" actId="26606"/>
          <ac:spMkLst>
            <pc:docMk/>
            <pc:sldMk cId="3078678401" sldId="335"/>
            <ac:spMk id="14" creationId="{F46FCE2B-F2D2-466E-B0AA-8E341DB4981E}"/>
          </ac:spMkLst>
        </pc:spChg>
        <pc:spChg chg="add del">
          <ac:chgData name="martine boulliat" userId="a95eb75ca918dd92" providerId="LiveId" clId="{2BAB04D9-47F6-42D6-9192-4DE135BADE3B}" dt="2025-03-25T14:02:18.778" v="841" actId="26606"/>
          <ac:spMkLst>
            <pc:docMk/>
            <pc:sldMk cId="3078678401" sldId="335"/>
            <ac:spMk id="16" creationId="{2BD31C98-199A-4722-A1A5-4393A43E740B}"/>
          </ac:spMkLst>
        </pc:spChg>
        <pc:spChg chg="add">
          <ac:chgData name="martine boulliat" userId="a95eb75ca918dd92" providerId="LiveId" clId="{2BAB04D9-47F6-42D6-9192-4DE135BADE3B}" dt="2025-03-25T14:02:18.868" v="842" actId="26606"/>
          <ac:spMkLst>
            <pc:docMk/>
            <pc:sldMk cId="3078678401" sldId="335"/>
            <ac:spMk id="18" creationId="{175CD74B-9CE8-4F20-A3E4-A22A7F036042}"/>
          </ac:spMkLst>
        </pc:spChg>
        <pc:spChg chg="add">
          <ac:chgData name="martine boulliat" userId="a95eb75ca918dd92" providerId="LiveId" clId="{2BAB04D9-47F6-42D6-9192-4DE135BADE3B}" dt="2025-03-25T14:02:18.868" v="842" actId="26606"/>
          <ac:spMkLst>
            <pc:docMk/>
            <pc:sldMk cId="3078678401" sldId="335"/>
            <ac:spMk id="19" creationId="{99C44665-BECF-4482-A00C-E4BE2A87DC7B}"/>
          </ac:spMkLst>
        </pc:spChg>
        <pc:spChg chg="add">
          <ac:chgData name="martine boulliat" userId="a95eb75ca918dd92" providerId="LiveId" clId="{2BAB04D9-47F6-42D6-9192-4DE135BADE3B}" dt="2025-03-25T14:02:18.868" v="842" actId="26606"/>
          <ac:spMkLst>
            <pc:docMk/>
            <pc:sldMk cId="3078678401" sldId="335"/>
            <ac:spMk id="20" creationId="{20398C1D-D011-4BA8-AC81-E829677B87FF}"/>
          </ac:spMkLst>
        </pc:spChg>
        <pc:graphicFrameChg chg="add del mod modGraphic">
          <ac:chgData name="martine boulliat" userId="a95eb75ca918dd92" providerId="LiveId" clId="{2BAB04D9-47F6-42D6-9192-4DE135BADE3B}" dt="2025-03-25T13:59:50.916" v="810" actId="478"/>
          <ac:graphicFrameMkLst>
            <pc:docMk/>
            <pc:sldMk cId="3078678401" sldId="335"/>
            <ac:graphicFrameMk id="4" creationId="{3BA91B43-A855-9AE5-AC00-15D29E5BB4AE}"/>
          </ac:graphicFrameMkLst>
        </pc:graphicFrameChg>
        <pc:graphicFrameChg chg="add del mod modGraphic">
          <ac:chgData name="martine boulliat" userId="a95eb75ca918dd92" providerId="LiveId" clId="{2BAB04D9-47F6-42D6-9192-4DE135BADE3B}" dt="2025-03-25T14:02:29.431" v="845" actId="14100"/>
          <ac:graphicFrameMkLst>
            <pc:docMk/>
            <pc:sldMk cId="3078678401" sldId="335"/>
            <ac:graphicFrameMk id="7" creationId="{4DF045F4-A51E-772F-76CE-88BD9BFBB7AA}"/>
          </ac:graphicFrameMkLst>
        </pc:graphicFrameChg>
        <pc:picChg chg="add del mod ord">
          <ac:chgData name="martine boulliat" userId="a95eb75ca918dd92" providerId="LiveId" clId="{2BAB04D9-47F6-42D6-9192-4DE135BADE3B}" dt="2025-03-25T14:02:00.512" v="838" actId="22"/>
          <ac:picMkLst>
            <pc:docMk/>
            <pc:sldMk cId="3078678401" sldId="335"/>
            <ac:picMk id="11" creationId="{37150D48-45E5-C09E-DEE5-57734DF84736}"/>
          </ac:picMkLst>
        </pc:picChg>
        <pc:picChg chg="add del mod ord">
          <ac:chgData name="martine boulliat" userId="a95eb75ca918dd92" providerId="LiveId" clId="{2BAB04D9-47F6-42D6-9192-4DE135BADE3B}" dt="2025-03-25T14:01:58.650" v="836" actId="22"/>
          <ac:picMkLst>
            <pc:docMk/>
            <pc:sldMk cId="3078678401" sldId="335"/>
            <ac:picMk id="15" creationId="{690002D0-2653-BAB5-492F-87BB44870FAC}"/>
          </ac:picMkLst>
        </pc:picChg>
      </pc:sldChg>
      <pc:sldChg chg="addSp delSp modSp new mod setBg addAnim">
        <pc:chgData name="martine boulliat" userId="a95eb75ca918dd92" providerId="LiveId" clId="{2BAB04D9-47F6-42D6-9192-4DE135BADE3B}" dt="2025-03-26T14:57:06.162" v="4157" actId="1076"/>
        <pc:sldMkLst>
          <pc:docMk/>
          <pc:sldMk cId="774536859" sldId="336"/>
        </pc:sldMkLst>
        <pc:spChg chg="mod">
          <ac:chgData name="martine boulliat" userId="a95eb75ca918dd92" providerId="LiveId" clId="{2BAB04D9-47F6-42D6-9192-4DE135BADE3B}" dt="2025-03-26T14:57:05.499" v="4156" actId="207"/>
          <ac:spMkLst>
            <pc:docMk/>
            <pc:sldMk cId="774536859" sldId="336"/>
            <ac:spMk id="2" creationId="{CD94ACDD-F06B-0C8A-CD1A-EDA196AC951E}"/>
          </ac:spMkLst>
        </pc:spChg>
        <pc:spChg chg="del mod">
          <ac:chgData name="martine boulliat" userId="a95eb75ca918dd92" providerId="LiveId" clId="{2BAB04D9-47F6-42D6-9192-4DE135BADE3B}" dt="2025-03-25T14:43:05.819" v="1310" actId="478"/>
          <ac:spMkLst>
            <pc:docMk/>
            <pc:sldMk cId="774536859" sldId="336"/>
            <ac:spMk id="3" creationId="{D0F6BB5C-12C3-CD8E-AE79-2C541FBE62D4}"/>
          </ac:spMkLst>
        </pc:spChg>
        <pc:spChg chg="add">
          <ac:chgData name="martine boulliat" userId="a95eb75ca918dd92" providerId="LiveId" clId="{2BAB04D9-47F6-42D6-9192-4DE135BADE3B}" dt="2025-03-25T19:18:25.340" v="3539" actId="26606"/>
          <ac:spMkLst>
            <pc:docMk/>
            <pc:sldMk cId="774536859" sldId="336"/>
            <ac:spMk id="36" creationId="{DE91395A-2D18-4AF6-A0AC-AAA7189FED11}"/>
          </ac:spMkLst>
        </pc:spChg>
        <pc:spChg chg="add">
          <ac:chgData name="martine boulliat" userId="a95eb75ca918dd92" providerId="LiveId" clId="{2BAB04D9-47F6-42D6-9192-4DE135BADE3B}" dt="2025-03-25T19:18:25.340" v="3539" actId="26606"/>
          <ac:spMkLst>
            <pc:docMk/>
            <pc:sldMk cId="774536859" sldId="336"/>
            <ac:spMk id="38" creationId="{7BD08880-457D-4C62-A3B5-6A9B0878C7E9}"/>
          </ac:spMkLst>
        </pc:spChg>
        <pc:spChg chg="add">
          <ac:chgData name="martine boulliat" userId="a95eb75ca918dd92" providerId="LiveId" clId="{2BAB04D9-47F6-42D6-9192-4DE135BADE3B}" dt="2025-03-25T19:18:25.340" v="3539" actId="26606"/>
          <ac:spMkLst>
            <pc:docMk/>
            <pc:sldMk cId="774536859" sldId="336"/>
            <ac:spMk id="40" creationId="{4CE9304C-7D47-49AD-9260-6DBF0A5B9A0A}"/>
          </ac:spMkLst>
        </pc:spChg>
        <pc:spChg chg="add">
          <ac:chgData name="martine boulliat" userId="a95eb75ca918dd92" providerId="LiveId" clId="{2BAB04D9-47F6-42D6-9192-4DE135BADE3B}" dt="2025-03-25T19:18:25.340" v="3539" actId="26606"/>
          <ac:spMkLst>
            <pc:docMk/>
            <pc:sldMk cId="774536859" sldId="336"/>
            <ac:spMk id="42" creationId="{9DEDD006-D91C-4989-B39C-EEEA43F868FF}"/>
          </ac:spMkLst>
        </pc:spChg>
        <pc:spChg chg="add">
          <ac:chgData name="martine boulliat" userId="a95eb75ca918dd92" providerId="LiveId" clId="{2BAB04D9-47F6-42D6-9192-4DE135BADE3B}" dt="2025-03-25T19:18:25.340" v="3539" actId="26606"/>
          <ac:spMkLst>
            <pc:docMk/>
            <pc:sldMk cId="774536859" sldId="336"/>
            <ac:spMk id="44" creationId="{35EF7FFE-55CC-444E-A630-F40A5C9C5C8B}"/>
          </ac:spMkLst>
        </pc:spChg>
        <pc:grpChg chg="add">
          <ac:chgData name="martine boulliat" userId="a95eb75ca918dd92" providerId="LiveId" clId="{2BAB04D9-47F6-42D6-9192-4DE135BADE3B}" dt="2025-03-25T19:18:25.340" v="3539" actId="26606"/>
          <ac:grpSpMkLst>
            <pc:docMk/>
            <pc:sldMk cId="774536859" sldId="336"/>
            <ac:grpSpMk id="8" creationId="{7398C59F-5A18-487B-91D6-B955AACF2E50}"/>
          </ac:grpSpMkLst>
        </pc:grpChg>
        <pc:grpChg chg="add">
          <ac:chgData name="martine boulliat" userId="a95eb75ca918dd92" providerId="LiveId" clId="{2BAB04D9-47F6-42D6-9192-4DE135BADE3B}" dt="2025-03-25T19:18:25.340" v="3539" actId="26606"/>
          <ac:grpSpMkLst>
            <pc:docMk/>
            <pc:sldMk cId="774536859" sldId="336"/>
            <ac:grpSpMk id="22" creationId="{520234FB-542E-4550-9C2F-1B56FD41A1CA}"/>
          </ac:grpSpMkLst>
        </pc:grpChg>
        <pc:picChg chg="add mod">
          <ac:chgData name="martine boulliat" userId="a95eb75ca918dd92" providerId="LiveId" clId="{2BAB04D9-47F6-42D6-9192-4DE135BADE3B}" dt="2025-03-26T14:57:06.162" v="4157" actId="1076"/>
          <ac:picMkLst>
            <pc:docMk/>
            <pc:sldMk cId="774536859" sldId="336"/>
            <ac:picMk id="4" creationId="{1FC6C7A5-D2B9-4F15-2CD6-DBC40B40D2DC}"/>
          </ac:picMkLst>
        </pc:picChg>
      </pc:sldChg>
      <pc:sldChg chg="addSp delSp modSp add mod ord">
        <pc:chgData name="martine boulliat" userId="a95eb75ca918dd92" providerId="LiveId" clId="{2BAB04D9-47F6-42D6-9192-4DE135BADE3B}" dt="2025-03-25T14:18:46.578" v="1015" actId="20577"/>
        <pc:sldMkLst>
          <pc:docMk/>
          <pc:sldMk cId="531496878" sldId="337"/>
        </pc:sldMkLst>
        <pc:spChg chg="mod">
          <ac:chgData name="martine boulliat" userId="a95eb75ca918dd92" providerId="LiveId" clId="{2BAB04D9-47F6-42D6-9192-4DE135BADE3B}" dt="2025-03-25T14:18:46.578" v="1015" actId="20577"/>
          <ac:spMkLst>
            <pc:docMk/>
            <pc:sldMk cId="531496878" sldId="337"/>
            <ac:spMk id="2" creationId="{E05B3176-25D6-3D08-D88E-2F056C33E4FE}"/>
          </ac:spMkLst>
        </pc:spChg>
        <pc:spChg chg="add del mod">
          <ac:chgData name="martine boulliat" userId="a95eb75ca918dd92" providerId="LiveId" clId="{2BAB04D9-47F6-42D6-9192-4DE135BADE3B}" dt="2025-03-25T14:14:11.242" v="898"/>
          <ac:spMkLst>
            <pc:docMk/>
            <pc:sldMk cId="531496878" sldId="337"/>
            <ac:spMk id="6" creationId="{3882C2E1-4659-17EF-C295-01D3884C67FC}"/>
          </ac:spMkLst>
        </pc:spChg>
        <pc:graphicFrameChg chg="del">
          <ac:chgData name="martine boulliat" userId="a95eb75ca918dd92" providerId="LiveId" clId="{2BAB04D9-47F6-42D6-9192-4DE135BADE3B}" dt="2025-03-25T14:13:55.306" v="897" actId="478"/>
          <ac:graphicFrameMkLst>
            <pc:docMk/>
            <pc:sldMk cId="531496878" sldId="337"/>
            <ac:graphicFrameMk id="4" creationId="{6607FB40-8341-EA54-F2E9-C75E785C9E17}"/>
          </ac:graphicFrameMkLst>
        </pc:graphicFrameChg>
        <pc:graphicFrameChg chg="add mod">
          <ac:chgData name="martine boulliat" userId="a95eb75ca918dd92" providerId="LiveId" clId="{2BAB04D9-47F6-42D6-9192-4DE135BADE3B}" dt="2025-03-25T14:14:50.673" v="904" actId="14100"/>
          <ac:graphicFrameMkLst>
            <pc:docMk/>
            <pc:sldMk cId="531496878" sldId="337"/>
            <ac:graphicFrameMk id="7" creationId="{F5CC77DF-08D9-4C78-90DE-08F03EB8462D}"/>
          </ac:graphicFrameMkLst>
        </pc:graphicFrameChg>
      </pc:sldChg>
      <pc:sldChg chg="addSp delSp modSp add mod ord">
        <pc:chgData name="martine boulliat" userId="a95eb75ca918dd92" providerId="LiveId" clId="{2BAB04D9-47F6-42D6-9192-4DE135BADE3B}" dt="2025-03-25T14:19:29.890" v="1045" actId="20577"/>
        <pc:sldMkLst>
          <pc:docMk/>
          <pc:sldMk cId="3054641833" sldId="338"/>
        </pc:sldMkLst>
        <pc:spChg chg="mod">
          <ac:chgData name="martine boulliat" userId="a95eb75ca918dd92" providerId="LiveId" clId="{2BAB04D9-47F6-42D6-9192-4DE135BADE3B}" dt="2025-03-25T14:19:29.890" v="1045" actId="20577"/>
          <ac:spMkLst>
            <pc:docMk/>
            <pc:sldMk cId="3054641833" sldId="338"/>
            <ac:spMk id="2" creationId="{6EBF2A73-DC5E-924C-F940-AF693C009EEA}"/>
          </ac:spMkLst>
        </pc:spChg>
        <pc:graphicFrameChg chg="add mod">
          <ac:chgData name="martine boulliat" userId="a95eb75ca918dd92" providerId="LiveId" clId="{2BAB04D9-47F6-42D6-9192-4DE135BADE3B}" dt="2025-03-25T14:16:34.338" v="917" actId="14100"/>
          <ac:graphicFrameMkLst>
            <pc:docMk/>
            <pc:sldMk cId="3054641833" sldId="338"/>
            <ac:graphicFrameMk id="3" creationId="{5D7F1AF7-453F-49B2-B258-27B2A2B87916}"/>
          </ac:graphicFrameMkLst>
        </pc:graphicFrameChg>
        <pc:graphicFrameChg chg="del">
          <ac:chgData name="martine boulliat" userId="a95eb75ca918dd92" providerId="LiveId" clId="{2BAB04D9-47F6-42D6-9192-4DE135BADE3B}" dt="2025-03-25T14:16:19.230" v="914" actId="478"/>
          <ac:graphicFrameMkLst>
            <pc:docMk/>
            <pc:sldMk cId="3054641833" sldId="338"/>
            <ac:graphicFrameMk id="6" creationId="{AF64A8B9-1AD2-85CF-9520-0A27C860CA64}"/>
          </ac:graphicFrameMkLst>
        </pc:graphicFrameChg>
      </pc:sldChg>
      <pc:sldChg chg="addSp delSp modSp add mod setBg">
        <pc:chgData name="martine boulliat" userId="a95eb75ca918dd92" providerId="LiveId" clId="{2BAB04D9-47F6-42D6-9192-4DE135BADE3B}" dt="2025-03-25T19:18:52.639" v="3545" actId="26606"/>
        <pc:sldMkLst>
          <pc:docMk/>
          <pc:sldMk cId="1557456918" sldId="339"/>
        </pc:sldMkLst>
        <pc:spChg chg="mod">
          <ac:chgData name="martine boulliat" userId="a95eb75ca918dd92" providerId="LiveId" clId="{2BAB04D9-47F6-42D6-9192-4DE135BADE3B}" dt="2025-03-25T19:18:52.639" v="3545" actId="26606"/>
          <ac:spMkLst>
            <pc:docMk/>
            <pc:sldMk cId="1557456918" sldId="339"/>
            <ac:spMk id="2" creationId="{A8F37CB1-3709-5F64-742D-702511FEE5D1}"/>
          </ac:spMkLst>
        </pc:spChg>
        <pc:spChg chg="mod">
          <ac:chgData name="martine boulliat" userId="a95eb75ca918dd92" providerId="LiveId" clId="{2BAB04D9-47F6-42D6-9192-4DE135BADE3B}" dt="2025-03-25T19:18:52.639" v="3545" actId="26606"/>
          <ac:spMkLst>
            <pc:docMk/>
            <pc:sldMk cId="1557456918" sldId="339"/>
            <ac:spMk id="3" creationId="{BFD3EF64-9DB6-6664-93B8-6692A58DD82D}"/>
          </ac:spMkLst>
        </pc:spChg>
        <pc:spChg chg="add del">
          <ac:chgData name="martine boulliat" userId="a95eb75ca918dd92" providerId="LiveId" clId="{2BAB04D9-47F6-42D6-9192-4DE135BADE3B}" dt="2025-03-25T19:18:45.334" v="3542" actId="26606"/>
          <ac:spMkLst>
            <pc:docMk/>
            <pc:sldMk cId="1557456918" sldId="339"/>
            <ac:spMk id="6" creationId="{3F4C104D-5F30-4811-9376-566B26E4719A}"/>
          </ac:spMkLst>
        </pc:spChg>
        <pc:spChg chg="add del">
          <ac:chgData name="martine boulliat" userId="a95eb75ca918dd92" providerId="LiveId" clId="{2BAB04D9-47F6-42D6-9192-4DE135BADE3B}" dt="2025-03-25T19:18:45.334" v="3542" actId="26606"/>
          <ac:spMkLst>
            <pc:docMk/>
            <pc:sldMk cId="1557456918" sldId="339"/>
            <ac:spMk id="7" creationId="{0815E34B-5D02-4E01-A936-E8E1C0AB6F12}"/>
          </ac:spMkLst>
        </pc:spChg>
        <pc:spChg chg="add">
          <ac:chgData name="martine boulliat" userId="a95eb75ca918dd92" providerId="LiveId" clId="{2BAB04D9-47F6-42D6-9192-4DE135BADE3B}" dt="2025-03-25T19:18:52.639" v="3545" actId="26606"/>
          <ac:spMkLst>
            <pc:docMk/>
            <pc:sldMk cId="1557456918" sldId="339"/>
            <ac:spMk id="8" creationId="{3F4C104D-5F30-4811-9376-566B26E4719A}"/>
          </ac:spMkLst>
        </pc:spChg>
        <pc:spChg chg="add del">
          <ac:chgData name="martine boulliat" userId="a95eb75ca918dd92" providerId="LiveId" clId="{2BAB04D9-47F6-42D6-9192-4DE135BADE3B}" dt="2025-03-25T17:58:52.827" v="2627" actId="26606"/>
          <ac:spMkLst>
            <pc:docMk/>
            <pc:sldMk cId="1557456918" sldId="339"/>
            <ac:spMk id="9" creationId="{2B258D2B-6AC3-4B3A-A87C-FD7E6517826E}"/>
          </ac:spMkLst>
        </pc:spChg>
        <pc:spChg chg="add">
          <ac:chgData name="martine boulliat" userId="a95eb75ca918dd92" providerId="LiveId" clId="{2BAB04D9-47F6-42D6-9192-4DE135BADE3B}" dt="2025-03-25T19:18:52.639" v="3545" actId="26606"/>
          <ac:spMkLst>
            <pc:docMk/>
            <pc:sldMk cId="1557456918" sldId="339"/>
            <ac:spMk id="10" creationId="{0815E34B-5D02-4E01-A936-E8E1C0AB6F12}"/>
          </ac:spMkLst>
        </pc:spChg>
        <pc:spChg chg="add del">
          <ac:chgData name="martine boulliat" userId="a95eb75ca918dd92" providerId="LiveId" clId="{2BAB04D9-47F6-42D6-9192-4DE135BADE3B}" dt="2025-03-25T17:58:52.827" v="2627" actId="26606"/>
          <ac:spMkLst>
            <pc:docMk/>
            <pc:sldMk cId="1557456918" sldId="339"/>
            <ac:spMk id="11" creationId="{8D55DD8B-9BF9-4B91-A22D-2D3F2AEFF189}"/>
          </ac:spMkLst>
        </pc:spChg>
        <pc:spChg chg="add">
          <ac:chgData name="martine boulliat" userId="a95eb75ca918dd92" providerId="LiveId" clId="{2BAB04D9-47F6-42D6-9192-4DE135BADE3B}" dt="2025-03-25T19:18:52.639" v="3545" actId="26606"/>
          <ac:spMkLst>
            <pc:docMk/>
            <pc:sldMk cId="1557456918" sldId="339"/>
            <ac:spMk id="12" creationId="{7DE3414B-B032-4710-A468-D3285E38C5FF}"/>
          </ac:spMkLst>
        </pc:spChg>
        <pc:spChg chg="add del">
          <ac:chgData name="martine boulliat" userId="a95eb75ca918dd92" providerId="LiveId" clId="{2BAB04D9-47F6-42D6-9192-4DE135BADE3B}" dt="2025-03-25T19:18:45.334" v="3542" actId="26606"/>
          <ac:spMkLst>
            <pc:docMk/>
            <pc:sldMk cId="1557456918" sldId="339"/>
            <ac:spMk id="13" creationId="{7DE3414B-B032-4710-A468-D3285E38C5FF}"/>
          </ac:spMkLst>
        </pc:spChg>
        <pc:picChg chg="mod ord">
          <ac:chgData name="martine boulliat" userId="a95eb75ca918dd92" providerId="LiveId" clId="{2BAB04D9-47F6-42D6-9192-4DE135BADE3B}" dt="2025-03-25T19:18:52.639" v="3545" actId="26606"/>
          <ac:picMkLst>
            <pc:docMk/>
            <pc:sldMk cId="1557456918" sldId="339"/>
            <ac:picMk id="4" creationId="{E9753712-D22B-E987-5A30-5E9CB201594C}"/>
          </ac:picMkLst>
        </pc:picChg>
      </pc:sldChg>
      <pc:sldChg chg="addSp delSp modSp add mod setBg">
        <pc:chgData name="martine boulliat" userId="a95eb75ca918dd92" providerId="LiveId" clId="{2BAB04D9-47F6-42D6-9192-4DE135BADE3B}" dt="2025-03-25T17:48:01.221" v="2589" actId="14100"/>
        <pc:sldMkLst>
          <pc:docMk/>
          <pc:sldMk cId="46752169" sldId="340"/>
        </pc:sldMkLst>
        <pc:spChg chg="mod">
          <ac:chgData name="martine boulliat" userId="a95eb75ca918dd92" providerId="LiveId" clId="{2BAB04D9-47F6-42D6-9192-4DE135BADE3B}" dt="2025-03-25T17:47:26.797" v="2584" actId="26606"/>
          <ac:spMkLst>
            <pc:docMk/>
            <pc:sldMk cId="46752169" sldId="340"/>
            <ac:spMk id="2" creationId="{D0CB131D-959C-A9B9-3292-4A2C4035CBA0}"/>
          </ac:spMkLst>
        </pc:spChg>
        <pc:spChg chg="add del mod">
          <ac:chgData name="martine boulliat" userId="a95eb75ca918dd92" providerId="LiveId" clId="{2BAB04D9-47F6-42D6-9192-4DE135BADE3B}" dt="2025-03-25T17:48:01.221" v="2589" actId="14100"/>
          <ac:spMkLst>
            <pc:docMk/>
            <pc:sldMk cId="46752169" sldId="340"/>
            <ac:spMk id="3" creationId="{2A23761B-8EBD-F160-E6B6-754FEF1CC2E7}"/>
          </ac:spMkLst>
        </pc:spChg>
        <pc:spChg chg="add">
          <ac:chgData name="martine boulliat" userId="a95eb75ca918dd92" providerId="LiveId" clId="{2BAB04D9-47F6-42D6-9192-4DE135BADE3B}" dt="2025-03-25T17:47:26.797" v="2584" actId="26606"/>
          <ac:spMkLst>
            <pc:docMk/>
            <pc:sldMk cId="46752169" sldId="340"/>
            <ac:spMk id="6" creationId="{1A44C337-3893-4B29-A265-B1329150B6AA}"/>
          </ac:spMkLst>
        </pc:spChg>
        <pc:spChg chg="add del">
          <ac:chgData name="martine boulliat" userId="a95eb75ca918dd92" providerId="LiveId" clId="{2BAB04D9-47F6-42D6-9192-4DE135BADE3B}" dt="2025-03-25T15:16:52.834" v="1985" actId="26606"/>
          <ac:spMkLst>
            <pc:docMk/>
            <pc:sldMk cId="46752169" sldId="340"/>
            <ac:spMk id="9" creationId="{175CD74B-9CE8-4F20-A3E4-A22A7F036042}"/>
          </ac:spMkLst>
        </pc:spChg>
        <pc:spChg chg="add del">
          <ac:chgData name="martine boulliat" userId="a95eb75ca918dd92" providerId="LiveId" clId="{2BAB04D9-47F6-42D6-9192-4DE135BADE3B}" dt="2025-03-25T15:16:52.834" v="1985" actId="26606"/>
          <ac:spMkLst>
            <pc:docMk/>
            <pc:sldMk cId="46752169" sldId="340"/>
            <ac:spMk id="11" creationId="{99C44665-BECF-4482-A00C-E4BE2A87DC7B}"/>
          </ac:spMkLst>
        </pc:spChg>
        <pc:spChg chg="add del">
          <ac:chgData name="martine boulliat" userId="a95eb75ca918dd92" providerId="LiveId" clId="{2BAB04D9-47F6-42D6-9192-4DE135BADE3B}" dt="2025-03-25T15:16:52.834" v="1985" actId="26606"/>
          <ac:spMkLst>
            <pc:docMk/>
            <pc:sldMk cId="46752169" sldId="340"/>
            <ac:spMk id="13" creationId="{20398C1D-D011-4BA8-AC81-E829677B87FF}"/>
          </ac:spMkLst>
        </pc:spChg>
        <pc:spChg chg="add">
          <ac:chgData name="martine boulliat" userId="a95eb75ca918dd92" providerId="LiveId" clId="{2BAB04D9-47F6-42D6-9192-4DE135BADE3B}" dt="2025-03-25T17:47:26.797" v="2584" actId="26606"/>
          <ac:spMkLst>
            <pc:docMk/>
            <pc:sldMk cId="46752169" sldId="340"/>
            <ac:spMk id="39" creationId="{AA5CD610-ED7C-4CED-A9A1-174432C88AF8}"/>
          </ac:spMkLst>
        </pc:spChg>
        <pc:spChg chg="add">
          <ac:chgData name="martine boulliat" userId="a95eb75ca918dd92" providerId="LiveId" clId="{2BAB04D9-47F6-42D6-9192-4DE135BADE3B}" dt="2025-03-25T17:47:26.797" v="2584" actId="26606"/>
          <ac:spMkLst>
            <pc:docMk/>
            <pc:sldMk cId="46752169" sldId="340"/>
            <ac:spMk id="41" creationId="{0C4379BF-8C7A-480A-BC36-DA55D92A9356}"/>
          </ac:spMkLst>
        </pc:spChg>
        <pc:grpChg chg="add">
          <ac:chgData name="martine boulliat" userId="a95eb75ca918dd92" providerId="LiveId" clId="{2BAB04D9-47F6-42D6-9192-4DE135BADE3B}" dt="2025-03-25T17:47:26.797" v="2584" actId="26606"/>
          <ac:grpSpMkLst>
            <pc:docMk/>
            <pc:sldMk cId="46752169" sldId="340"/>
            <ac:grpSpMk id="8" creationId="{81E0B358-1267-4844-8B3D-B7A279B4175A}"/>
          </ac:grpSpMkLst>
        </pc:grpChg>
        <pc:grpChg chg="add">
          <ac:chgData name="martine boulliat" userId="a95eb75ca918dd92" providerId="LiveId" clId="{2BAB04D9-47F6-42D6-9192-4DE135BADE3B}" dt="2025-03-25T17:47:26.797" v="2584" actId="26606"/>
          <ac:grpSpMkLst>
            <pc:docMk/>
            <pc:sldMk cId="46752169" sldId="340"/>
            <ac:grpSpMk id="25" creationId="{AF44CA9C-80E8-44E1-A79C-D6EBFC73BCA0}"/>
          </ac:grpSpMkLst>
        </pc:grpChg>
        <pc:graphicFrameChg chg="add del">
          <ac:chgData name="martine boulliat" userId="a95eb75ca918dd92" providerId="LiveId" clId="{2BAB04D9-47F6-42D6-9192-4DE135BADE3B}" dt="2025-03-25T15:16:52.834" v="1985" actId="26606"/>
          <ac:graphicFrameMkLst>
            <pc:docMk/>
            <pc:sldMk cId="46752169" sldId="340"/>
            <ac:graphicFrameMk id="5" creationId="{C49A5292-69EA-2B8C-991F-EAFB23557524}"/>
          </ac:graphicFrameMkLst>
        </pc:graphicFrameChg>
        <pc:picChg chg="del">
          <ac:chgData name="martine boulliat" userId="a95eb75ca918dd92" providerId="LiveId" clId="{2BAB04D9-47F6-42D6-9192-4DE135BADE3B}" dt="2025-03-25T15:16:22.340" v="1982" actId="478"/>
          <ac:picMkLst>
            <pc:docMk/>
            <pc:sldMk cId="46752169" sldId="340"/>
            <ac:picMk id="7" creationId="{21E4B5D6-E9A0-9BCC-EDAD-832243231D13}"/>
          </ac:picMkLst>
        </pc:picChg>
        <pc:picChg chg="add">
          <ac:chgData name="martine boulliat" userId="a95eb75ca918dd92" providerId="LiveId" clId="{2BAB04D9-47F6-42D6-9192-4DE135BADE3B}" dt="2025-03-25T17:47:26.797" v="2584" actId="26606"/>
          <ac:picMkLst>
            <pc:docMk/>
            <pc:sldMk cId="46752169" sldId="340"/>
            <ac:picMk id="24" creationId="{7BF32CFD-17C3-5015-64AE-206DC74B3788}"/>
          </ac:picMkLst>
        </pc:picChg>
      </pc:sldChg>
      <pc:sldChg chg="addSp delSp modSp add mod setBg addAnim delAnim">
        <pc:chgData name="martine boulliat" userId="a95eb75ca918dd92" providerId="LiveId" clId="{2BAB04D9-47F6-42D6-9192-4DE135BADE3B}" dt="2025-03-25T17:57:32.765" v="2615" actId="26606"/>
        <pc:sldMkLst>
          <pc:docMk/>
          <pc:sldMk cId="3629171213" sldId="341"/>
        </pc:sldMkLst>
        <pc:spChg chg="mod ord">
          <ac:chgData name="martine boulliat" userId="a95eb75ca918dd92" providerId="LiveId" clId="{2BAB04D9-47F6-42D6-9192-4DE135BADE3B}" dt="2025-03-25T17:57:32.765" v="2615" actId="26606"/>
          <ac:spMkLst>
            <pc:docMk/>
            <pc:sldMk cId="3629171213" sldId="341"/>
            <ac:spMk id="2" creationId="{007EA4AB-1AA6-FBE3-4AE7-F4F55F7504AE}"/>
          </ac:spMkLst>
        </pc:spChg>
        <pc:spChg chg="del mod">
          <ac:chgData name="martine boulliat" userId="a95eb75ca918dd92" providerId="LiveId" clId="{2BAB04D9-47F6-42D6-9192-4DE135BADE3B}" dt="2025-03-25T17:39:21.756" v="2328" actId="478"/>
          <ac:spMkLst>
            <pc:docMk/>
            <pc:sldMk cId="3629171213" sldId="341"/>
            <ac:spMk id="3" creationId="{E6479CF8-9524-47F2-56A1-ABB902E6DFF4}"/>
          </ac:spMkLst>
        </pc:spChg>
        <pc:spChg chg="add del mod">
          <ac:chgData name="martine boulliat" userId="a95eb75ca918dd92" providerId="LiveId" clId="{2BAB04D9-47F6-42D6-9192-4DE135BADE3B}" dt="2025-03-25T17:40:00.876" v="2330" actId="22"/>
          <ac:spMkLst>
            <pc:docMk/>
            <pc:sldMk cId="3629171213" sldId="341"/>
            <ac:spMk id="5" creationId="{A1B25481-E0A6-407F-D0C8-E3A5D265169F}"/>
          </ac:spMkLst>
        </pc:spChg>
        <pc:spChg chg="add del mod">
          <ac:chgData name="martine boulliat" userId="a95eb75ca918dd92" providerId="LiveId" clId="{2BAB04D9-47F6-42D6-9192-4DE135BADE3B}" dt="2025-03-25T17:40:58.859" v="2336" actId="22"/>
          <ac:spMkLst>
            <pc:docMk/>
            <pc:sldMk cId="3629171213" sldId="341"/>
            <ac:spMk id="10" creationId="{8E711B13-2551-E294-3E2C-B3D8754433CF}"/>
          </ac:spMkLst>
        </pc:spChg>
        <pc:spChg chg="add mod">
          <ac:chgData name="martine boulliat" userId="a95eb75ca918dd92" providerId="LiveId" clId="{2BAB04D9-47F6-42D6-9192-4DE135BADE3B}" dt="2025-03-25T17:57:32.765" v="2615" actId="26606"/>
          <ac:spMkLst>
            <pc:docMk/>
            <pc:sldMk cId="3629171213" sldId="341"/>
            <ac:spMk id="13" creationId="{7846F80A-72D5-8C09-0589-F1BA18817595}"/>
          </ac:spMkLst>
        </pc:spChg>
        <pc:spChg chg="add del">
          <ac:chgData name="martine boulliat" userId="a95eb75ca918dd92" providerId="LiveId" clId="{2BAB04D9-47F6-42D6-9192-4DE135BADE3B}" dt="2025-03-25T17:57:20.576" v="2610" actId="26606"/>
          <ac:spMkLst>
            <pc:docMk/>
            <pc:sldMk cId="3629171213" sldId="341"/>
            <ac:spMk id="18" creationId="{2B258D2B-6AC3-4B3A-A87C-FD7E6517826E}"/>
          </ac:spMkLst>
        </pc:spChg>
        <pc:spChg chg="add del">
          <ac:chgData name="martine boulliat" userId="a95eb75ca918dd92" providerId="LiveId" clId="{2BAB04D9-47F6-42D6-9192-4DE135BADE3B}" dt="2025-03-25T17:57:20.576" v="2610" actId="26606"/>
          <ac:spMkLst>
            <pc:docMk/>
            <pc:sldMk cId="3629171213" sldId="341"/>
            <ac:spMk id="20" creationId="{8D55DD8B-9BF9-4B91-A22D-2D3F2AEFF189}"/>
          </ac:spMkLst>
        </pc:spChg>
        <pc:spChg chg="add del">
          <ac:chgData name="martine boulliat" userId="a95eb75ca918dd92" providerId="LiveId" clId="{2BAB04D9-47F6-42D6-9192-4DE135BADE3B}" dt="2025-03-25T17:57:31.223" v="2612" actId="26606"/>
          <ac:spMkLst>
            <pc:docMk/>
            <pc:sldMk cId="3629171213" sldId="341"/>
            <ac:spMk id="46" creationId="{1996130F-9AB5-4DE9-8574-3AF891C5C172}"/>
          </ac:spMkLst>
        </pc:spChg>
        <pc:spChg chg="add del">
          <ac:chgData name="martine boulliat" userId="a95eb75ca918dd92" providerId="LiveId" clId="{2BAB04D9-47F6-42D6-9192-4DE135BADE3B}" dt="2025-03-25T17:57:31.223" v="2612" actId="26606"/>
          <ac:spMkLst>
            <pc:docMk/>
            <pc:sldMk cId="3629171213" sldId="341"/>
            <ac:spMk id="48" creationId="{3623DEAC-F39C-45D6-86DC-1033F6429528}"/>
          </ac:spMkLst>
        </pc:spChg>
        <pc:spChg chg="add del">
          <ac:chgData name="martine boulliat" userId="a95eb75ca918dd92" providerId="LiveId" clId="{2BAB04D9-47F6-42D6-9192-4DE135BADE3B}" dt="2025-03-25T17:57:32.757" v="2614" actId="26606"/>
          <ac:spMkLst>
            <pc:docMk/>
            <pc:sldMk cId="3629171213" sldId="341"/>
            <ac:spMk id="50" creationId="{CADF4631-3C8F-45EE-8D19-4D3E8426B34A}"/>
          </ac:spMkLst>
        </pc:spChg>
        <pc:spChg chg="add del">
          <ac:chgData name="martine boulliat" userId="a95eb75ca918dd92" providerId="LiveId" clId="{2BAB04D9-47F6-42D6-9192-4DE135BADE3B}" dt="2025-03-25T17:57:32.757" v="2614" actId="26606"/>
          <ac:spMkLst>
            <pc:docMk/>
            <pc:sldMk cId="3629171213" sldId="341"/>
            <ac:spMk id="80" creationId="{46FA917F-43A3-4FA3-A085-59D0DC397EFA}"/>
          </ac:spMkLst>
        </pc:spChg>
        <pc:spChg chg="add del">
          <ac:chgData name="martine boulliat" userId="a95eb75ca918dd92" providerId="LiveId" clId="{2BAB04D9-47F6-42D6-9192-4DE135BADE3B}" dt="2025-03-25T17:57:32.757" v="2614" actId="26606"/>
          <ac:spMkLst>
            <pc:docMk/>
            <pc:sldMk cId="3629171213" sldId="341"/>
            <ac:spMk id="82" creationId="{9CBF007B-8C8C-4F79-B037-9F4C61F9F954}"/>
          </ac:spMkLst>
        </pc:spChg>
        <pc:spChg chg="add del">
          <ac:chgData name="martine boulliat" userId="a95eb75ca918dd92" providerId="LiveId" clId="{2BAB04D9-47F6-42D6-9192-4DE135BADE3B}" dt="2025-03-25T17:57:32.757" v="2614" actId="26606"/>
          <ac:spMkLst>
            <pc:docMk/>
            <pc:sldMk cId="3629171213" sldId="341"/>
            <ac:spMk id="105" creationId="{1996130F-9AB5-4DE9-8574-3AF891C5C172}"/>
          </ac:spMkLst>
        </pc:spChg>
        <pc:spChg chg="add del">
          <ac:chgData name="martine boulliat" userId="a95eb75ca918dd92" providerId="LiveId" clId="{2BAB04D9-47F6-42D6-9192-4DE135BADE3B}" dt="2025-03-25T17:57:32.757" v="2614" actId="26606"/>
          <ac:spMkLst>
            <pc:docMk/>
            <pc:sldMk cId="3629171213" sldId="341"/>
            <ac:spMk id="106" creationId="{3623DEAC-F39C-45D6-86DC-1033F6429528}"/>
          </ac:spMkLst>
        </pc:spChg>
        <pc:spChg chg="add">
          <ac:chgData name="martine boulliat" userId="a95eb75ca918dd92" providerId="LiveId" clId="{2BAB04D9-47F6-42D6-9192-4DE135BADE3B}" dt="2025-03-25T17:57:32.765" v="2615" actId="26606"/>
          <ac:spMkLst>
            <pc:docMk/>
            <pc:sldMk cId="3629171213" sldId="341"/>
            <ac:spMk id="111" creationId="{1996130F-9AB5-4DE9-8574-3AF891C5C172}"/>
          </ac:spMkLst>
        </pc:spChg>
        <pc:spChg chg="add">
          <ac:chgData name="martine boulliat" userId="a95eb75ca918dd92" providerId="LiveId" clId="{2BAB04D9-47F6-42D6-9192-4DE135BADE3B}" dt="2025-03-25T17:57:32.765" v="2615" actId="26606"/>
          <ac:spMkLst>
            <pc:docMk/>
            <pc:sldMk cId="3629171213" sldId="341"/>
            <ac:spMk id="112" creationId="{3623DEAC-F39C-45D6-86DC-1033F6429528}"/>
          </ac:spMkLst>
        </pc:spChg>
        <pc:grpChg chg="add del">
          <ac:chgData name="martine boulliat" userId="a95eb75ca918dd92" providerId="LiveId" clId="{2BAB04D9-47F6-42D6-9192-4DE135BADE3B}" dt="2025-03-25T17:57:31.223" v="2612" actId="26606"/>
          <ac:grpSpMkLst>
            <pc:docMk/>
            <pc:sldMk cId="3629171213" sldId="341"/>
            <ac:grpSpMk id="15" creationId="{166BF9EE-F7AC-4FA5-AC7E-001B3A642F75}"/>
          </ac:grpSpMkLst>
        </pc:grpChg>
        <pc:grpChg chg="add del">
          <ac:chgData name="martine boulliat" userId="a95eb75ca918dd92" providerId="LiveId" clId="{2BAB04D9-47F6-42D6-9192-4DE135BADE3B}" dt="2025-03-25T17:57:31.223" v="2612" actId="26606"/>
          <ac:grpSpMkLst>
            <pc:docMk/>
            <pc:sldMk cId="3629171213" sldId="341"/>
            <ac:grpSpMk id="32" creationId="{E312DBA5-56D8-42B2-BA94-28168C2A6703}"/>
          </ac:grpSpMkLst>
        </pc:grpChg>
        <pc:grpChg chg="add del">
          <ac:chgData name="martine boulliat" userId="a95eb75ca918dd92" providerId="LiveId" clId="{2BAB04D9-47F6-42D6-9192-4DE135BADE3B}" dt="2025-03-25T17:57:32.757" v="2614" actId="26606"/>
          <ac:grpSpMkLst>
            <pc:docMk/>
            <pc:sldMk cId="3629171213" sldId="341"/>
            <ac:grpSpMk id="51" creationId="{166BF9EE-F7AC-4FA5-AC7E-001B3A642F75}"/>
          </ac:grpSpMkLst>
        </pc:grpChg>
        <pc:grpChg chg="del">
          <ac:chgData name="martine boulliat" userId="a95eb75ca918dd92" providerId="LiveId" clId="{2BAB04D9-47F6-42D6-9192-4DE135BADE3B}" dt="2025-03-25T17:57:32.757" v="2614" actId="26606"/>
          <ac:grpSpMkLst>
            <pc:docMk/>
            <pc:sldMk cId="3629171213" sldId="341"/>
            <ac:grpSpMk id="52" creationId="{F291099C-17EE-4E0E-B096-C79975050035}"/>
          </ac:grpSpMkLst>
        </pc:grpChg>
        <pc:grpChg chg="add">
          <ac:chgData name="martine boulliat" userId="a95eb75ca918dd92" providerId="LiveId" clId="{2BAB04D9-47F6-42D6-9192-4DE135BADE3B}" dt="2025-03-25T17:57:31.236" v="2613" actId="26606"/>
          <ac:grpSpMkLst>
            <pc:docMk/>
            <pc:sldMk cId="3629171213" sldId="341"/>
            <ac:grpSpMk id="92" creationId="{E312DBA5-56D8-42B2-BA94-28168C2A6703}"/>
          </ac:grpSpMkLst>
        </pc:grpChg>
        <pc:grpChg chg="add">
          <ac:chgData name="martine boulliat" userId="a95eb75ca918dd92" providerId="LiveId" clId="{2BAB04D9-47F6-42D6-9192-4DE135BADE3B}" dt="2025-03-25T17:57:32.765" v="2615" actId="26606"/>
          <ac:grpSpMkLst>
            <pc:docMk/>
            <pc:sldMk cId="3629171213" sldId="341"/>
            <ac:grpSpMk id="108" creationId="{166BF9EE-F7AC-4FA5-AC7E-001B3A642F75}"/>
          </ac:grpSpMkLst>
        </pc:grpChg>
        <pc:grpChg chg="add">
          <ac:chgData name="martine boulliat" userId="a95eb75ca918dd92" providerId="LiveId" clId="{2BAB04D9-47F6-42D6-9192-4DE135BADE3B}" dt="2025-03-25T17:57:32.765" v="2615" actId="26606"/>
          <ac:grpSpMkLst>
            <pc:docMk/>
            <pc:sldMk cId="3629171213" sldId="341"/>
            <ac:grpSpMk id="110" creationId="{E312DBA5-56D8-42B2-BA94-28168C2A6703}"/>
          </ac:grpSpMkLst>
        </pc:grpChg>
        <pc:picChg chg="del">
          <ac:chgData name="martine boulliat" userId="a95eb75ca918dd92" providerId="LiveId" clId="{2BAB04D9-47F6-42D6-9192-4DE135BADE3B}" dt="2025-03-25T17:39:23.155" v="2329" actId="478"/>
          <ac:picMkLst>
            <pc:docMk/>
            <pc:sldMk cId="3629171213" sldId="341"/>
            <ac:picMk id="7" creationId="{B875427D-E4B4-543E-1E20-6A24C7707E51}"/>
          </ac:picMkLst>
        </pc:picChg>
        <pc:picChg chg="add del mod ord">
          <ac:chgData name="martine boulliat" userId="a95eb75ca918dd92" providerId="LiveId" clId="{2BAB04D9-47F6-42D6-9192-4DE135BADE3B}" dt="2025-03-25T17:40:41.321" v="2335" actId="478"/>
          <ac:picMkLst>
            <pc:docMk/>
            <pc:sldMk cId="3629171213" sldId="341"/>
            <ac:picMk id="8" creationId="{7F900779-C810-663F-CE0C-383E681451F9}"/>
          </ac:picMkLst>
        </pc:picChg>
        <pc:picChg chg="add mod ord">
          <ac:chgData name="martine boulliat" userId="a95eb75ca918dd92" providerId="LiveId" clId="{2BAB04D9-47F6-42D6-9192-4DE135BADE3B}" dt="2025-03-25T17:57:32.765" v="2615" actId="26606"/>
          <ac:picMkLst>
            <pc:docMk/>
            <pc:sldMk cId="3629171213" sldId="341"/>
            <ac:picMk id="12" creationId="{F54AFEBB-51A3-47DB-A00B-DA916BBD2EC4}"/>
          </ac:picMkLst>
        </pc:picChg>
      </pc:sldChg>
      <pc:sldChg chg="addSp delSp modSp add mod setBg">
        <pc:chgData name="martine boulliat" userId="a95eb75ca918dd92" providerId="LiveId" clId="{2BAB04D9-47F6-42D6-9192-4DE135BADE3B}" dt="2025-03-25T17:57:39.757" v="2616" actId="26606"/>
        <pc:sldMkLst>
          <pc:docMk/>
          <pc:sldMk cId="2869883395" sldId="342"/>
        </pc:sldMkLst>
        <pc:spChg chg="mod">
          <ac:chgData name="martine boulliat" userId="a95eb75ca918dd92" providerId="LiveId" clId="{2BAB04D9-47F6-42D6-9192-4DE135BADE3B}" dt="2025-03-25T17:57:39.757" v="2616" actId="26606"/>
          <ac:spMkLst>
            <pc:docMk/>
            <pc:sldMk cId="2869883395" sldId="342"/>
            <ac:spMk id="2" creationId="{C8ED54E2-B434-ACC6-38F7-C486156B91EA}"/>
          </ac:spMkLst>
        </pc:spChg>
        <pc:spChg chg="add del mod">
          <ac:chgData name="martine boulliat" userId="a95eb75ca918dd92" providerId="LiveId" clId="{2BAB04D9-47F6-42D6-9192-4DE135BADE3B}" dt="2025-03-25T17:42:57.333" v="2384" actId="22"/>
          <ac:spMkLst>
            <pc:docMk/>
            <pc:sldMk cId="2869883395" sldId="342"/>
            <ac:spMk id="4" creationId="{7B19E8C0-B0BA-F420-038C-88706FB16AC1}"/>
          </ac:spMkLst>
        </pc:spChg>
        <pc:spChg chg="mod">
          <ac:chgData name="martine boulliat" userId="a95eb75ca918dd92" providerId="LiveId" clId="{2BAB04D9-47F6-42D6-9192-4DE135BADE3B}" dt="2025-03-25T17:57:39.757" v="2616" actId="26606"/>
          <ac:spMkLst>
            <pc:docMk/>
            <pc:sldMk cId="2869883395" sldId="342"/>
            <ac:spMk id="13" creationId="{11FFAF90-035C-3C18-ABF5-451DC169FF91}"/>
          </ac:spMkLst>
        </pc:spChg>
        <pc:spChg chg="add">
          <ac:chgData name="martine boulliat" userId="a95eb75ca918dd92" providerId="LiveId" clId="{2BAB04D9-47F6-42D6-9192-4DE135BADE3B}" dt="2025-03-25T17:57:39.757" v="2616" actId="26606"/>
          <ac:spMkLst>
            <pc:docMk/>
            <pc:sldMk cId="2869883395" sldId="342"/>
            <ac:spMk id="46" creationId="{1996130F-9AB5-4DE9-8574-3AF891C5C172}"/>
          </ac:spMkLst>
        </pc:spChg>
        <pc:spChg chg="add">
          <ac:chgData name="martine boulliat" userId="a95eb75ca918dd92" providerId="LiveId" clId="{2BAB04D9-47F6-42D6-9192-4DE135BADE3B}" dt="2025-03-25T17:57:39.757" v="2616" actId="26606"/>
          <ac:spMkLst>
            <pc:docMk/>
            <pc:sldMk cId="2869883395" sldId="342"/>
            <ac:spMk id="48" creationId="{3623DEAC-F39C-45D6-86DC-1033F6429528}"/>
          </ac:spMkLst>
        </pc:spChg>
        <pc:grpChg chg="add">
          <ac:chgData name="martine boulliat" userId="a95eb75ca918dd92" providerId="LiveId" clId="{2BAB04D9-47F6-42D6-9192-4DE135BADE3B}" dt="2025-03-25T17:57:39.757" v="2616" actId="26606"/>
          <ac:grpSpMkLst>
            <pc:docMk/>
            <pc:sldMk cId="2869883395" sldId="342"/>
            <ac:grpSpMk id="18" creationId="{166BF9EE-F7AC-4FA5-AC7E-001B3A642F75}"/>
          </ac:grpSpMkLst>
        </pc:grpChg>
        <pc:grpChg chg="add">
          <ac:chgData name="martine boulliat" userId="a95eb75ca918dd92" providerId="LiveId" clId="{2BAB04D9-47F6-42D6-9192-4DE135BADE3B}" dt="2025-03-25T17:57:39.757" v="2616" actId="26606"/>
          <ac:grpSpMkLst>
            <pc:docMk/>
            <pc:sldMk cId="2869883395" sldId="342"/>
            <ac:grpSpMk id="32" creationId="{E312DBA5-56D8-42B2-BA94-28168C2A6703}"/>
          </ac:grpSpMkLst>
        </pc:grpChg>
        <pc:picChg chg="add mod ord">
          <ac:chgData name="martine boulliat" userId="a95eb75ca918dd92" providerId="LiveId" clId="{2BAB04D9-47F6-42D6-9192-4DE135BADE3B}" dt="2025-03-25T17:57:39.757" v="2616" actId="26606"/>
          <ac:picMkLst>
            <pc:docMk/>
            <pc:sldMk cId="2869883395" sldId="342"/>
            <ac:picMk id="6" creationId="{FEAEBBDE-BE58-5C52-1956-307BA7E00358}"/>
          </ac:picMkLst>
        </pc:picChg>
        <pc:picChg chg="del mod">
          <ac:chgData name="martine boulliat" userId="a95eb75ca918dd92" providerId="LiveId" clId="{2BAB04D9-47F6-42D6-9192-4DE135BADE3B}" dt="2025-03-25T17:42:55.121" v="2383" actId="478"/>
          <ac:picMkLst>
            <pc:docMk/>
            <pc:sldMk cId="2869883395" sldId="342"/>
            <ac:picMk id="12" creationId="{D5F008E3-00D6-2BBB-394C-77144FCCE675}"/>
          </ac:picMkLst>
        </pc:picChg>
      </pc:sldChg>
      <pc:sldChg chg="new del">
        <pc:chgData name="martine boulliat" userId="a95eb75ca918dd92" providerId="LiveId" clId="{2BAB04D9-47F6-42D6-9192-4DE135BADE3B}" dt="2025-03-25T17:48:25.528" v="2592" actId="47"/>
        <pc:sldMkLst>
          <pc:docMk/>
          <pc:sldMk cId="2552041486" sldId="343"/>
        </pc:sldMkLst>
      </pc:sldChg>
      <pc:sldChg chg="addSp delSp modSp add mod setBg setClrOvrMap">
        <pc:chgData name="martine boulliat" userId="a95eb75ca918dd92" providerId="LiveId" clId="{2BAB04D9-47F6-42D6-9192-4DE135BADE3B}" dt="2025-03-26T15:03:12.966" v="4172" actId="20577"/>
        <pc:sldMkLst>
          <pc:docMk/>
          <pc:sldMk cId="3342076114" sldId="344"/>
        </pc:sldMkLst>
        <pc:spChg chg="mod">
          <ac:chgData name="martine boulliat" userId="a95eb75ca918dd92" providerId="LiveId" clId="{2BAB04D9-47F6-42D6-9192-4DE135BADE3B}" dt="2025-03-25T17:47:13.996" v="2582" actId="26606"/>
          <ac:spMkLst>
            <pc:docMk/>
            <pc:sldMk cId="3342076114" sldId="344"/>
            <ac:spMk id="2" creationId="{EE9890B5-E31D-3D05-25AE-D74DEEBFFAF9}"/>
          </ac:spMkLst>
        </pc:spChg>
        <pc:spChg chg="mod">
          <ac:chgData name="martine boulliat" userId="a95eb75ca918dd92" providerId="LiveId" clId="{2BAB04D9-47F6-42D6-9192-4DE135BADE3B}" dt="2025-03-26T15:03:12.966" v="4172" actId="20577"/>
          <ac:spMkLst>
            <pc:docMk/>
            <pc:sldMk cId="3342076114" sldId="344"/>
            <ac:spMk id="3" creationId="{288D688A-E5F1-6222-B275-87C0C9787484}"/>
          </ac:spMkLst>
        </pc:spChg>
        <pc:spChg chg="add del">
          <ac:chgData name="martine boulliat" userId="a95eb75ca918dd92" providerId="LiveId" clId="{2BAB04D9-47F6-42D6-9192-4DE135BADE3B}" dt="2025-03-25T17:47:07.689" v="2577" actId="26606"/>
          <ac:spMkLst>
            <pc:docMk/>
            <pc:sldMk cId="3342076114" sldId="344"/>
            <ac:spMk id="8" creationId="{0A46F010-D160-4609-8979-FFD8C1EA6C43}"/>
          </ac:spMkLst>
        </pc:spChg>
        <pc:spChg chg="add del">
          <ac:chgData name="martine boulliat" userId="a95eb75ca918dd92" providerId="LiveId" clId="{2BAB04D9-47F6-42D6-9192-4DE135BADE3B}" dt="2025-03-25T17:47:11.824" v="2579" actId="26606"/>
          <ac:spMkLst>
            <pc:docMk/>
            <pc:sldMk cId="3342076114" sldId="344"/>
            <ac:spMk id="9" creationId="{1A44C337-3893-4B29-A265-B1329150B6AA}"/>
          </ac:spMkLst>
        </pc:spChg>
        <pc:spChg chg="add del">
          <ac:chgData name="martine boulliat" userId="a95eb75ca918dd92" providerId="LiveId" clId="{2BAB04D9-47F6-42D6-9192-4DE135BADE3B}" dt="2025-03-25T17:47:07.689" v="2577" actId="26606"/>
          <ac:spMkLst>
            <pc:docMk/>
            <pc:sldMk cId="3342076114" sldId="344"/>
            <ac:spMk id="10" creationId="{81B8C4F6-C3AC-4C94-8EC7-E4F7B7E9CDB6}"/>
          </ac:spMkLst>
        </pc:spChg>
        <pc:spChg chg="add del">
          <ac:chgData name="martine boulliat" userId="a95eb75ca918dd92" providerId="LiveId" clId="{2BAB04D9-47F6-42D6-9192-4DE135BADE3B}" dt="2025-03-25T17:47:13.986" v="2581" actId="26606"/>
          <ac:spMkLst>
            <pc:docMk/>
            <pc:sldMk cId="3342076114" sldId="344"/>
            <ac:spMk id="24" creationId="{15EDA122-4530-45D2-A70A-B1A967AAE566}"/>
          </ac:spMkLst>
        </pc:spChg>
        <pc:spChg chg="add del">
          <ac:chgData name="martine boulliat" userId="a95eb75ca918dd92" providerId="LiveId" clId="{2BAB04D9-47F6-42D6-9192-4DE135BADE3B}" dt="2025-03-25T17:47:11.824" v="2579" actId="26606"/>
          <ac:spMkLst>
            <pc:docMk/>
            <pc:sldMk cId="3342076114" sldId="344"/>
            <ac:spMk id="39" creationId="{AA5CD610-ED7C-4CED-A9A1-174432C88AF8}"/>
          </ac:spMkLst>
        </pc:spChg>
        <pc:spChg chg="add del">
          <ac:chgData name="martine boulliat" userId="a95eb75ca918dd92" providerId="LiveId" clId="{2BAB04D9-47F6-42D6-9192-4DE135BADE3B}" dt="2025-03-25T17:47:07.689" v="2577" actId="26606"/>
          <ac:spMkLst>
            <pc:docMk/>
            <pc:sldMk cId="3342076114" sldId="344"/>
            <ac:spMk id="40" creationId="{91328346-8BAD-4616-B50B-5CFDA5648D6A}"/>
          </ac:spMkLst>
        </pc:spChg>
        <pc:spChg chg="add del">
          <ac:chgData name="martine boulliat" userId="a95eb75ca918dd92" providerId="LiveId" clId="{2BAB04D9-47F6-42D6-9192-4DE135BADE3B}" dt="2025-03-25T17:47:11.824" v="2579" actId="26606"/>
          <ac:spMkLst>
            <pc:docMk/>
            <pc:sldMk cId="3342076114" sldId="344"/>
            <ac:spMk id="41" creationId="{0C4379BF-8C7A-480A-BC36-DA55D92A9356}"/>
          </ac:spMkLst>
        </pc:spChg>
        <pc:spChg chg="add del">
          <ac:chgData name="martine boulliat" userId="a95eb75ca918dd92" providerId="LiveId" clId="{2BAB04D9-47F6-42D6-9192-4DE135BADE3B}" dt="2025-03-25T17:47:13.986" v="2581" actId="26606"/>
          <ac:spMkLst>
            <pc:docMk/>
            <pc:sldMk cId="3342076114" sldId="344"/>
            <ac:spMk id="67" creationId="{5BE0789E-91A7-4246-978E-A17FE1BF952A}"/>
          </ac:spMkLst>
        </pc:spChg>
        <pc:spChg chg="add del">
          <ac:chgData name="martine boulliat" userId="a95eb75ca918dd92" providerId="LiveId" clId="{2BAB04D9-47F6-42D6-9192-4DE135BADE3B}" dt="2025-03-25T17:47:13.986" v="2581" actId="26606"/>
          <ac:spMkLst>
            <pc:docMk/>
            <pc:sldMk cId="3342076114" sldId="344"/>
            <ac:spMk id="71" creationId="{9782F52E-0F94-4BFC-9F89-B054DDEAB9EF}"/>
          </ac:spMkLst>
        </pc:spChg>
        <pc:spChg chg="add">
          <ac:chgData name="martine boulliat" userId="a95eb75ca918dd92" providerId="LiveId" clId="{2BAB04D9-47F6-42D6-9192-4DE135BADE3B}" dt="2025-03-25T17:47:13.996" v="2582" actId="26606"/>
          <ac:spMkLst>
            <pc:docMk/>
            <pc:sldMk cId="3342076114" sldId="344"/>
            <ac:spMk id="73" creationId="{F7E42047-F7E7-4687-BBE0-D4BDC8E77BB1}"/>
          </ac:spMkLst>
        </pc:spChg>
        <pc:spChg chg="add">
          <ac:chgData name="martine boulliat" userId="a95eb75ca918dd92" providerId="LiveId" clId="{2BAB04D9-47F6-42D6-9192-4DE135BADE3B}" dt="2025-03-25T17:47:13.996" v="2582" actId="26606"/>
          <ac:spMkLst>
            <pc:docMk/>
            <pc:sldMk cId="3342076114" sldId="344"/>
            <ac:spMk id="88" creationId="{2C509E7A-337A-4664-BEC2-03F9BCA0A463}"/>
          </ac:spMkLst>
        </pc:spChg>
        <pc:spChg chg="add">
          <ac:chgData name="martine boulliat" userId="a95eb75ca918dd92" providerId="LiveId" clId="{2BAB04D9-47F6-42D6-9192-4DE135BADE3B}" dt="2025-03-25T17:47:13.996" v="2582" actId="26606"/>
          <ac:spMkLst>
            <pc:docMk/>
            <pc:sldMk cId="3342076114" sldId="344"/>
            <ac:spMk id="89" creationId="{D9AB99AB-E300-4B19-97C3-9A12EA3C7BDA}"/>
          </ac:spMkLst>
        </pc:spChg>
        <pc:grpChg chg="add del">
          <ac:chgData name="martine boulliat" userId="a95eb75ca918dd92" providerId="LiveId" clId="{2BAB04D9-47F6-42D6-9192-4DE135BADE3B}" dt="2025-03-25T17:47:11.824" v="2579" actId="26606"/>
          <ac:grpSpMkLst>
            <pc:docMk/>
            <pc:sldMk cId="3342076114" sldId="344"/>
            <ac:grpSpMk id="11" creationId="{81E0B358-1267-4844-8B3D-B7A279B4175A}"/>
          </ac:grpSpMkLst>
        </pc:grpChg>
        <pc:grpChg chg="add del">
          <ac:chgData name="martine boulliat" userId="a95eb75ca918dd92" providerId="LiveId" clId="{2BAB04D9-47F6-42D6-9192-4DE135BADE3B}" dt="2025-03-25T17:47:07.689" v="2577" actId="26606"/>
          <ac:grpSpMkLst>
            <pc:docMk/>
            <pc:sldMk cId="3342076114" sldId="344"/>
            <ac:grpSpMk id="12" creationId="{0B789310-9859-4942-98C8-3D2F12AAAE73}"/>
          </ac:grpSpMkLst>
        </pc:grpChg>
        <pc:grpChg chg="add del">
          <ac:chgData name="martine boulliat" userId="a95eb75ca918dd92" providerId="LiveId" clId="{2BAB04D9-47F6-42D6-9192-4DE135BADE3B}" dt="2025-03-25T17:47:11.824" v="2579" actId="26606"/>
          <ac:grpSpMkLst>
            <pc:docMk/>
            <pc:sldMk cId="3342076114" sldId="344"/>
            <ac:grpSpMk id="25" creationId="{AF44CA9C-80E8-44E1-A79C-D6EBFC73BCA0}"/>
          </ac:grpSpMkLst>
        </pc:grpChg>
        <pc:grpChg chg="add del">
          <ac:chgData name="martine boulliat" userId="a95eb75ca918dd92" providerId="LiveId" clId="{2BAB04D9-47F6-42D6-9192-4DE135BADE3B}" dt="2025-03-25T17:47:07.689" v="2577" actId="26606"/>
          <ac:grpSpMkLst>
            <pc:docMk/>
            <pc:sldMk cId="3342076114" sldId="344"/>
            <ac:grpSpMk id="26" creationId="{6F1CEC7A-E419-4950-AA57-B00546C29CAF}"/>
          </ac:grpSpMkLst>
        </pc:grpChg>
        <pc:grpChg chg="add del">
          <ac:chgData name="martine boulliat" userId="a95eb75ca918dd92" providerId="LiveId" clId="{2BAB04D9-47F6-42D6-9192-4DE135BADE3B}" dt="2025-03-25T17:47:13.986" v="2581" actId="26606"/>
          <ac:grpSpMkLst>
            <pc:docMk/>
            <pc:sldMk cId="3342076114" sldId="344"/>
            <ac:grpSpMk id="68" creationId="{3C6C0BD2-8B3C-4042-B4EE-5DB7665A3736}"/>
          </ac:grpSpMkLst>
        </pc:grpChg>
        <pc:grpChg chg="add">
          <ac:chgData name="martine boulliat" userId="a95eb75ca918dd92" providerId="LiveId" clId="{2BAB04D9-47F6-42D6-9192-4DE135BADE3B}" dt="2025-03-25T17:47:13.996" v="2582" actId="26606"/>
          <ac:grpSpMkLst>
            <pc:docMk/>
            <pc:sldMk cId="3342076114" sldId="344"/>
            <ac:grpSpMk id="74" creationId="{8D6F839A-C8D9-4FBC-8EFD-9E56D12F4CD0}"/>
          </ac:grpSpMkLst>
        </pc:grpChg>
        <pc:grpChg chg="add">
          <ac:chgData name="martine boulliat" userId="a95eb75ca918dd92" providerId="LiveId" clId="{2BAB04D9-47F6-42D6-9192-4DE135BADE3B}" dt="2025-03-25T17:47:13.996" v="2582" actId="26606"/>
          <ac:grpSpMkLst>
            <pc:docMk/>
            <pc:sldMk cId="3342076114" sldId="344"/>
            <ac:grpSpMk id="86" creationId="{70EDA856-A216-4EEC-9AB6-A59FFC703612}"/>
          </ac:grpSpMkLst>
        </pc:grpChg>
        <pc:picChg chg="add del">
          <ac:chgData name="martine boulliat" userId="a95eb75ca918dd92" providerId="LiveId" clId="{2BAB04D9-47F6-42D6-9192-4DE135BADE3B}" dt="2025-03-25T17:47:11.824" v="2579" actId="26606"/>
          <ac:picMkLst>
            <pc:docMk/>
            <pc:sldMk cId="3342076114" sldId="344"/>
            <ac:picMk id="5" creationId="{9FB96C3B-9C42-F0C7-0390-D54FD10DFD58}"/>
          </ac:picMkLst>
        </pc:picChg>
        <pc:picChg chg="add">
          <ac:chgData name="martine boulliat" userId="a95eb75ca918dd92" providerId="LiveId" clId="{2BAB04D9-47F6-42D6-9192-4DE135BADE3B}" dt="2025-03-25T17:47:13.996" v="2582" actId="26606"/>
          <ac:picMkLst>
            <pc:docMk/>
            <pc:sldMk cId="3342076114" sldId="344"/>
            <ac:picMk id="90" creationId="{B11C3D14-B579-D187-6260-0907E7E551AE}"/>
          </ac:picMkLst>
        </pc:picChg>
      </pc:sldChg>
      <pc:sldChg chg="addSp delSp modSp new mod setBg addAnim">
        <pc:chgData name="martine boulliat" userId="a95eb75ca918dd92" providerId="LiveId" clId="{2BAB04D9-47F6-42D6-9192-4DE135BADE3B}" dt="2025-03-25T18:24:14.826" v="3005" actId="26606"/>
        <pc:sldMkLst>
          <pc:docMk/>
          <pc:sldMk cId="2118287777" sldId="345"/>
        </pc:sldMkLst>
        <pc:spChg chg="mod">
          <ac:chgData name="martine boulliat" userId="a95eb75ca918dd92" providerId="LiveId" clId="{2BAB04D9-47F6-42D6-9192-4DE135BADE3B}" dt="2025-03-25T18:19:48.753" v="2948" actId="26606"/>
          <ac:spMkLst>
            <pc:docMk/>
            <pc:sldMk cId="2118287777" sldId="345"/>
            <ac:spMk id="2" creationId="{3EB134C2-D92F-C465-C88C-9A61EB46F911}"/>
          </ac:spMkLst>
        </pc:spChg>
        <pc:spChg chg="mod">
          <ac:chgData name="martine boulliat" userId="a95eb75ca918dd92" providerId="LiveId" clId="{2BAB04D9-47F6-42D6-9192-4DE135BADE3B}" dt="2025-03-25T18:19:48.753" v="2948" actId="26606"/>
          <ac:spMkLst>
            <pc:docMk/>
            <pc:sldMk cId="2118287777" sldId="345"/>
            <ac:spMk id="3" creationId="{8DC26750-02A9-A49C-6BED-9ECA464F7FF6}"/>
          </ac:spMkLst>
        </pc:spChg>
        <pc:picChg chg="add del mod">
          <ac:chgData name="martine boulliat" userId="a95eb75ca918dd92" providerId="LiveId" clId="{2BAB04D9-47F6-42D6-9192-4DE135BADE3B}" dt="2025-03-25T18:24:03.267" v="3002" actId="478"/>
          <ac:picMkLst>
            <pc:docMk/>
            <pc:sldMk cId="2118287777" sldId="345"/>
            <ac:picMk id="5" creationId="{C1B1E504-1DF8-B281-D4CE-03E68434CD31}"/>
          </ac:picMkLst>
        </pc:picChg>
        <pc:picChg chg="add mod">
          <ac:chgData name="martine boulliat" userId="a95eb75ca918dd92" providerId="LiveId" clId="{2BAB04D9-47F6-42D6-9192-4DE135BADE3B}" dt="2025-03-25T18:24:14.826" v="3005" actId="26606"/>
          <ac:picMkLst>
            <pc:docMk/>
            <pc:sldMk cId="2118287777" sldId="345"/>
            <ac:picMk id="6" creationId="{E0ED78B1-DA9D-6B47-C1E0-3649C8E17DA2}"/>
          </ac:picMkLst>
        </pc:picChg>
      </pc:sldChg>
      <pc:sldChg chg="modSp add mod ord setBg">
        <pc:chgData name="martine boulliat" userId="a95eb75ca918dd92" providerId="LiveId" clId="{2BAB04D9-47F6-42D6-9192-4DE135BADE3B}" dt="2025-03-26T15:04:20.237" v="4219" actId="20577"/>
        <pc:sldMkLst>
          <pc:docMk/>
          <pc:sldMk cId="3330059755" sldId="346"/>
        </pc:sldMkLst>
        <pc:spChg chg="mod">
          <ac:chgData name="martine boulliat" userId="a95eb75ca918dd92" providerId="LiveId" clId="{2BAB04D9-47F6-42D6-9192-4DE135BADE3B}" dt="2025-03-26T15:04:20.237" v="4219" actId="20577"/>
          <ac:spMkLst>
            <pc:docMk/>
            <pc:sldMk cId="3330059755" sldId="346"/>
            <ac:spMk id="2" creationId="{2EE65D48-7494-448C-9A75-18BF0AF2B2A1}"/>
          </ac:spMkLst>
        </pc:spChg>
        <pc:spChg chg="mod">
          <ac:chgData name="martine boulliat" userId="a95eb75ca918dd92" providerId="LiveId" clId="{2BAB04D9-47F6-42D6-9192-4DE135BADE3B}" dt="2025-03-25T18:07:55.553" v="2754" actId="1076"/>
          <ac:spMkLst>
            <pc:docMk/>
            <pc:sldMk cId="3330059755" sldId="346"/>
            <ac:spMk id="3" creationId="{2D56C505-57A4-428D-A5A8-1A0EB463C6B2}"/>
          </ac:spMkLst>
        </pc:spChg>
        <pc:picChg chg="mod">
          <ac:chgData name="martine boulliat" userId="a95eb75ca918dd92" providerId="LiveId" clId="{2BAB04D9-47F6-42D6-9192-4DE135BADE3B}" dt="2025-03-25T18:07:38.941" v="2751" actId="26606"/>
          <ac:picMkLst>
            <pc:docMk/>
            <pc:sldMk cId="3330059755" sldId="346"/>
            <ac:picMk id="6" creationId="{EA200C0F-CA22-E659-FFF2-E0B43E4D48DC}"/>
          </ac:picMkLst>
        </pc:picChg>
      </pc:sldChg>
      <pc:sldChg chg="addSp delSp modSp new mod ord">
        <pc:chgData name="martine boulliat" userId="a95eb75ca918dd92" providerId="LiveId" clId="{2BAB04D9-47F6-42D6-9192-4DE135BADE3B}" dt="2025-03-26T15:05:30.951" v="4221" actId="14100"/>
        <pc:sldMkLst>
          <pc:docMk/>
          <pc:sldMk cId="260921193" sldId="347"/>
        </pc:sldMkLst>
        <pc:spChg chg="mod">
          <ac:chgData name="martine boulliat" userId="a95eb75ca918dd92" providerId="LiveId" clId="{2BAB04D9-47F6-42D6-9192-4DE135BADE3B}" dt="2025-03-26T15:05:30.951" v="4221" actId="14100"/>
          <ac:spMkLst>
            <pc:docMk/>
            <pc:sldMk cId="260921193" sldId="347"/>
            <ac:spMk id="2" creationId="{646500FC-5572-E204-9068-0519A98F2586}"/>
          </ac:spMkLst>
        </pc:spChg>
        <pc:spChg chg="add del">
          <ac:chgData name="martine boulliat" userId="a95eb75ca918dd92" providerId="LiveId" clId="{2BAB04D9-47F6-42D6-9192-4DE135BADE3B}" dt="2025-03-25T18:16:06.125" v="2930"/>
          <ac:spMkLst>
            <pc:docMk/>
            <pc:sldMk cId="260921193" sldId="347"/>
            <ac:spMk id="3" creationId="{14F7C74F-90A7-2C65-A15C-AB7C8CE88A1A}"/>
          </ac:spMkLst>
        </pc:spChg>
        <pc:spChg chg="add del mod">
          <ac:chgData name="martine boulliat" userId="a95eb75ca918dd92" providerId="LiveId" clId="{2BAB04D9-47F6-42D6-9192-4DE135BADE3B}" dt="2025-03-25T18:17:11.638" v="2939" actId="22"/>
          <ac:spMkLst>
            <pc:docMk/>
            <pc:sldMk cId="260921193" sldId="347"/>
            <ac:spMk id="7" creationId="{C3293FCB-29AC-E36B-C415-38D1877227AE}"/>
          </ac:spMkLst>
        </pc:spChg>
        <pc:graphicFrameChg chg="add mod modGraphic">
          <ac:chgData name="martine boulliat" userId="a95eb75ca918dd92" providerId="LiveId" clId="{2BAB04D9-47F6-42D6-9192-4DE135BADE3B}" dt="2025-03-25T18:15:56.261" v="2929"/>
          <ac:graphicFrameMkLst>
            <pc:docMk/>
            <pc:sldMk cId="260921193" sldId="347"/>
            <ac:graphicFrameMk id="4" creationId="{D36CCAFD-705A-0282-FA23-7F21304F39FE}"/>
          </ac:graphicFrameMkLst>
        </pc:graphicFrameChg>
        <pc:picChg chg="add del mod">
          <ac:chgData name="martine boulliat" userId="a95eb75ca918dd92" providerId="LiveId" clId="{2BAB04D9-47F6-42D6-9192-4DE135BADE3B}" dt="2025-03-25T18:17:05.568" v="2938" actId="478"/>
          <ac:picMkLst>
            <pc:docMk/>
            <pc:sldMk cId="260921193" sldId="347"/>
            <ac:picMk id="5" creationId="{B19C7394-469A-FC64-6349-297B5451ED14}"/>
          </ac:picMkLst>
        </pc:picChg>
        <pc:picChg chg="add mod ord">
          <ac:chgData name="martine boulliat" userId="a95eb75ca918dd92" providerId="LiveId" clId="{2BAB04D9-47F6-42D6-9192-4DE135BADE3B}" dt="2025-03-25T18:17:29.283" v="2943" actId="14100"/>
          <ac:picMkLst>
            <pc:docMk/>
            <pc:sldMk cId="260921193" sldId="347"/>
            <ac:picMk id="9" creationId="{A4E24392-C4AA-7538-C4C1-999B800D42E2}"/>
          </ac:picMkLst>
        </pc:picChg>
      </pc:sldChg>
      <pc:sldChg chg="addSp delSp modSp add mod ord">
        <pc:chgData name="martine boulliat" userId="a95eb75ca918dd92" providerId="LiveId" clId="{2BAB04D9-47F6-42D6-9192-4DE135BADE3B}" dt="2025-03-25T19:11:42.062" v="3497"/>
        <pc:sldMkLst>
          <pc:docMk/>
          <pc:sldMk cId="1890396598" sldId="348"/>
        </pc:sldMkLst>
        <pc:spChg chg="mod">
          <ac:chgData name="martine boulliat" userId="a95eb75ca918dd92" providerId="LiveId" clId="{2BAB04D9-47F6-42D6-9192-4DE135BADE3B}" dt="2025-03-25T18:28:36.452" v="3012" actId="1076"/>
          <ac:spMkLst>
            <pc:docMk/>
            <pc:sldMk cId="1890396598" sldId="348"/>
            <ac:spMk id="3" creationId="{BB895069-14A5-EA07-DA81-4251613DF3A2}"/>
          </ac:spMkLst>
        </pc:spChg>
        <pc:picChg chg="add mod">
          <ac:chgData name="martine boulliat" userId="a95eb75ca918dd92" providerId="LiveId" clId="{2BAB04D9-47F6-42D6-9192-4DE135BADE3B}" dt="2025-03-25T18:28:35.181" v="3011" actId="14100"/>
          <ac:picMkLst>
            <pc:docMk/>
            <pc:sldMk cId="1890396598" sldId="348"/>
            <ac:picMk id="5" creationId="{CA649F92-F3E7-9D98-312E-904E936957F3}"/>
          </ac:picMkLst>
        </pc:picChg>
        <pc:picChg chg="del">
          <ac:chgData name="martine boulliat" userId="a95eb75ca918dd92" providerId="LiveId" clId="{2BAB04D9-47F6-42D6-9192-4DE135BADE3B}" dt="2025-03-25T18:28:12.674" v="3007" actId="478"/>
          <ac:picMkLst>
            <pc:docMk/>
            <pc:sldMk cId="1890396598" sldId="348"/>
            <ac:picMk id="6" creationId="{F6D71990-24D5-DCA8-4359-62D0BFBB41AF}"/>
          </ac:picMkLst>
        </pc:picChg>
      </pc:sldChg>
      <pc:sldChg chg="new del">
        <pc:chgData name="martine boulliat" userId="a95eb75ca918dd92" providerId="LiveId" clId="{2BAB04D9-47F6-42D6-9192-4DE135BADE3B}" dt="2025-03-25T19:29:51.820" v="3587" actId="47"/>
        <pc:sldMkLst>
          <pc:docMk/>
          <pc:sldMk cId="449184556" sldId="349"/>
        </pc:sldMkLst>
      </pc:sldChg>
      <pc:sldChg chg="add del">
        <pc:chgData name="martine boulliat" userId="a95eb75ca918dd92" providerId="LiveId" clId="{2BAB04D9-47F6-42D6-9192-4DE135BADE3B}" dt="2025-03-25T18:55:24.640" v="3107" actId="2696"/>
        <pc:sldMkLst>
          <pc:docMk/>
          <pc:sldMk cId="2637812438" sldId="350"/>
        </pc:sldMkLst>
      </pc:sldChg>
      <pc:sldChg chg="modSp add del mod ord">
        <pc:chgData name="martine boulliat" userId="a95eb75ca918dd92" providerId="LiveId" clId="{2BAB04D9-47F6-42D6-9192-4DE135BADE3B}" dt="2025-03-25T18:52:33.425" v="3088" actId="2696"/>
        <pc:sldMkLst>
          <pc:docMk/>
          <pc:sldMk cId="2110761762" sldId="351"/>
        </pc:sldMkLst>
        <pc:spChg chg="mod">
          <ac:chgData name="martine boulliat" userId="a95eb75ca918dd92" providerId="LiveId" clId="{2BAB04D9-47F6-42D6-9192-4DE135BADE3B}" dt="2025-03-25T18:52:10.232" v="3083" actId="20577"/>
          <ac:spMkLst>
            <pc:docMk/>
            <pc:sldMk cId="2110761762" sldId="351"/>
            <ac:spMk id="2" creationId="{2EE65D48-7494-448C-9A75-18BF0AF2B2A1}"/>
          </ac:spMkLst>
        </pc:spChg>
        <pc:spChg chg="mod">
          <ac:chgData name="martine boulliat" userId="a95eb75ca918dd92" providerId="LiveId" clId="{2BAB04D9-47F6-42D6-9192-4DE135BADE3B}" dt="2025-03-25T18:52:08.113" v="3082" actId="20577"/>
          <ac:spMkLst>
            <pc:docMk/>
            <pc:sldMk cId="2110761762" sldId="351"/>
            <ac:spMk id="3" creationId="{2D56C505-57A4-428D-A5A8-1A0EB463C6B2}"/>
          </ac:spMkLst>
        </pc:spChg>
      </pc:sldChg>
      <pc:sldChg chg="addSp delSp modSp new mod">
        <pc:chgData name="martine boulliat" userId="a95eb75ca918dd92" providerId="LiveId" clId="{2BAB04D9-47F6-42D6-9192-4DE135BADE3B}" dt="2025-03-25T19:11:37.385" v="3495" actId="14100"/>
        <pc:sldMkLst>
          <pc:docMk/>
          <pc:sldMk cId="3544342749" sldId="352"/>
        </pc:sldMkLst>
        <pc:spChg chg="mod">
          <ac:chgData name="martine boulliat" userId="a95eb75ca918dd92" providerId="LiveId" clId="{2BAB04D9-47F6-42D6-9192-4DE135BADE3B}" dt="2025-03-25T19:11:18.470" v="3490" actId="20577"/>
          <ac:spMkLst>
            <pc:docMk/>
            <pc:sldMk cId="3544342749" sldId="352"/>
            <ac:spMk id="2" creationId="{6703D0E6-8DA6-F3BE-65F5-A8BC12CF58C1}"/>
          </ac:spMkLst>
        </pc:spChg>
        <pc:spChg chg="del">
          <ac:chgData name="martine boulliat" userId="a95eb75ca918dd92" providerId="LiveId" clId="{2BAB04D9-47F6-42D6-9192-4DE135BADE3B}" dt="2025-03-25T19:10:42.098" v="3432"/>
          <ac:spMkLst>
            <pc:docMk/>
            <pc:sldMk cId="3544342749" sldId="352"/>
            <ac:spMk id="3" creationId="{04A2A05F-1440-D11F-6D23-BDC845F4A47B}"/>
          </ac:spMkLst>
        </pc:spChg>
        <pc:picChg chg="add mod">
          <ac:chgData name="martine boulliat" userId="a95eb75ca918dd92" providerId="LiveId" clId="{2BAB04D9-47F6-42D6-9192-4DE135BADE3B}" dt="2025-03-25T19:11:37.385" v="3495" actId="14100"/>
          <ac:picMkLst>
            <pc:docMk/>
            <pc:sldMk cId="3544342749" sldId="352"/>
            <ac:picMk id="4" creationId="{2EB7824A-F3CE-410F-81B3-BBF8B8F66AEC}"/>
          </ac:picMkLst>
        </pc:picChg>
      </pc:sldChg>
      <pc:sldChg chg="addSp delSp modSp add mod ord setBg">
        <pc:chgData name="martine boulliat" userId="a95eb75ca918dd92" providerId="LiveId" clId="{2BAB04D9-47F6-42D6-9192-4DE135BADE3B}" dt="2025-03-26T15:05:18.956" v="4220" actId="14100"/>
        <pc:sldMkLst>
          <pc:docMk/>
          <pc:sldMk cId="3701953859" sldId="353"/>
        </pc:sldMkLst>
        <pc:spChg chg="mod">
          <ac:chgData name="martine boulliat" userId="a95eb75ca918dd92" providerId="LiveId" clId="{2BAB04D9-47F6-42D6-9192-4DE135BADE3B}" dt="2025-03-25T18:54:09.177" v="3102" actId="26606"/>
          <ac:spMkLst>
            <pc:docMk/>
            <pc:sldMk cId="3701953859" sldId="353"/>
            <ac:spMk id="2" creationId="{2EE65D48-7494-448C-9A75-18BF0AF2B2A1}"/>
          </ac:spMkLst>
        </pc:spChg>
        <pc:spChg chg="mod">
          <ac:chgData name="martine boulliat" userId="a95eb75ca918dd92" providerId="LiveId" clId="{2BAB04D9-47F6-42D6-9192-4DE135BADE3B}" dt="2025-03-26T15:05:18.956" v="4220" actId="14100"/>
          <ac:spMkLst>
            <pc:docMk/>
            <pc:sldMk cId="3701953859" sldId="353"/>
            <ac:spMk id="3" creationId="{2D56C505-57A4-428D-A5A8-1A0EB463C6B2}"/>
          </ac:spMkLst>
        </pc:spChg>
        <pc:spChg chg="add del">
          <ac:chgData name="martine boulliat" userId="a95eb75ca918dd92" providerId="LiveId" clId="{2BAB04D9-47F6-42D6-9192-4DE135BADE3B}" dt="2025-03-25T18:54:09.171" v="3101" actId="26606"/>
          <ac:spMkLst>
            <pc:docMk/>
            <pc:sldMk cId="3701953859" sldId="353"/>
            <ac:spMk id="9" creationId="{2B258D2B-6AC3-4B3A-A87C-FD7E6517826E}"/>
          </ac:spMkLst>
        </pc:spChg>
        <pc:spChg chg="add del">
          <ac:chgData name="martine boulliat" userId="a95eb75ca918dd92" providerId="LiveId" clId="{2BAB04D9-47F6-42D6-9192-4DE135BADE3B}" dt="2025-03-25T18:54:09.171" v="3101" actId="26606"/>
          <ac:spMkLst>
            <pc:docMk/>
            <pc:sldMk cId="3701953859" sldId="353"/>
            <ac:spMk id="11" creationId="{8D55DD8B-9BF9-4B91-A22D-2D3F2AEFF189}"/>
          </ac:spMkLst>
        </pc:spChg>
        <pc:spChg chg="add">
          <ac:chgData name="martine boulliat" userId="a95eb75ca918dd92" providerId="LiveId" clId="{2BAB04D9-47F6-42D6-9192-4DE135BADE3B}" dt="2025-03-25T18:54:09.177" v="3102" actId="26606"/>
          <ac:spMkLst>
            <pc:docMk/>
            <pc:sldMk cId="3701953859" sldId="353"/>
            <ac:spMk id="13" creationId="{DA1A4CE7-6399-4B37-ACE2-CFC4B4077B51}"/>
          </ac:spMkLst>
        </pc:spChg>
        <pc:spChg chg="add">
          <ac:chgData name="martine boulliat" userId="a95eb75ca918dd92" providerId="LiveId" clId="{2BAB04D9-47F6-42D6-9192-4DE135BADE3B}" dt="2025-03-25T18:54:09.177" v="3102" actId="26606"/>
          <ac:spMkLst>
            <pc:docMk/>
            <pc:sldMk cId="3701953859" sldId="353"/>
            <ac:spMk id="14" creationId="{93262980-E907-4930-9E6E-3DC2025CE757}"/>
          </ac:spMkLst>
        </pc:spChg>
        <pc:spChg chg="add">
          <ac:chgData name="martine boulliat" userId="a95eb75ca918dd92" providerId="LiveId" clId="{2BAB04D9-47F6-42D6-9192-4DE135BADE3B}" dt="2025-03-25T18:54:09.177" v="3102" actId="26606"/>
          <ac:spMkLst>
            <pc:docMk/>
            <pc:sldMk cId="3701953859" sldId="353"/>
            <ac:spMk id="15" creationId="{AFD53EBD-B361-45AD-8ABF-9270B20B4AFE}"/>
          </ac:spMkLst>
        </pc:spChg>
        <pc:picChg chg="add mod ord">
          <ac:chgData name="martine boulliat" userId="a95eb75ca918dd92" providerId="LiveId" clId="{2BAB04D9-47F6-42D6-9192-4DE135BADE3B}" dt="2025-03-25T18:54:09.177" v="3102" actId="26606"/>
          <ac:picMkLst>
            <pc:docMk/>
            <pc:sldMk cId="3701953859" sldId="353"/>
            <ac:picMk id="4" creationId="{C9DB6A6A-18BF-1B44-C89E-09D72B006563}"/>
          </ac:picMkLst>
        </pc:picChg>
        <pc:picChg chg="del">
          <ac:chgData name="martine boulliat" userId="a95eb75ca918dd92" providerId="LiveId" clId="{2BAB04D9-47F6-42D6-9192-4DE135BADE3B}" dt="2025-03-25T18:52:46.048" v="3089" actId="478"/>
          <ac:picMkLst>
            <pc:docMk/>
            <pc:sldMk cId="3701953859" sldId="353"/>
            <ac:picMk id="6" creationId="{5C759755-8227-4213-CEC9-0A5BC70EDD3A}"/>
          </ac:picMkLst>
        </pc:picChg>
      </pc:sldChg>
      <pc:sldChg chg="addSp delSp modSp add mod setBg">
        <pc:chgData name="martine boulliat" userId="a95eb75ca918dd92" providerId="LiveId" clId="{2BAB04D9-47F6-42D6-9192-4DE135BADE3B}" dt="2025-03-26T17:05:29.522" v="4343" actId="20577"/>
        <pc:sldMkLst>
          <pc:docMk/>
          <pc:sldMk cId="2686944783" sldId="354"/>
        </pc:sldMkLst>
        <pc:spChg chg="del mod">
          <ac:chgData name="martine boulliat" userId="a95eb75ca918dd92" providerId="LiveId" clId="{2BAB04D9-47F6-42D6-9192-4DE135BADE3B}" dt="2025-03-25T18:57:35.483" v="3164" actId="478"/>
          <ac:spMkLst>
            <pc:docMk/>
            <pc:sldMk cId="2686944783" sldId="354"/>
            <ac:spMk id="2" creationId="{CD43C295-8827-67E8-EBF8-E82452A163B0}"/>
          </ac:spMkLst>
        </pc:spChg>
        <pc:spChg chg="add mod">
          <ac:chgData name="martine boulliat" userId="a95eb75ca918dd92" providerId="LiveId" clId="{2BAB04D9-47F6-42D6-9192-4DE135BADE3B}" dt="2025-03-26T17:05:29.522" v="4343" actId="20577"/>
          <ac:spMkLst>
            <pc:docMk/>
            <pc:sldMk cId="2686944783" sldId="354"/>
            <ac:spMk id="4" creationId="{77F604D9-81F7-ADA5-525B-D0558D087A56}"/>
          </ac:spMkLst>
        </pc:spChg>
        <pc:spChg chg="add del mod">
          <ac:chgData name="martine boulliat" userId="a95eb75ca918dd92" providerId="LiveId" clId="{2BAB04D9-47F6-42D6-9192-4DE135BADE3B}" dt="2025-03-25T18:59:54.015" v="3192" actId="26606"/>
          <ac:spMkLst>
            <pc:docMk/>
            <pc:sldMk cId="2686944783" sldId="354"/>
            <ac:spMk id="6" creationId="{6F7E6DAE-FB72-61F5-0D17-20BA6330218F}"/>
          </ac:spMkLst>
        </pc:spChg>
        <pc:spChg chg="add del">
          <ac:chgData name="martine boulliat" userId="a95eb75ca918dd92" providerId="LiveId" clId="{2BAB04D9-47F6-42D6-9192-4DE135BADE3B}" dt="2025-03-25T18:59:54.015" v="3192" actId="26606"/>
          <ac:spMkLst>
            <pc:docMk/>
            <pc:sldMk cId="2686944783" sldId="354"/>
            <ac:spMk id="11" creationId="{3A3C2D7E-3F2E-404E-9B30-CB12DC972D50}"/>
          </ac:spMkLst>
        </pc:spChg>
        <pc:spChg chg="add del">
          <ac:chgData name="martine boulliat" userId="a95eb75ca918dd92" providerId="LiveId" clId="{2BAB04D9-47F6-42D6-9192-4DE135BADE3B}" dt="2025-03-25T18:59:54.015" v="3192" actId="26606"/>
          <ac:spMkLst>
            <pc:docMk/>
            <pc:sldMk cId="2686944783" sldId="354"/>
            <ac:spMk id="13" creationId="{F1F7FD00-BF97-4325-B7C2-E451F20840A7}"/>
          </ac:spMkLst>
        </pc:spChg>
        <pc:spChg chg="add del">
          <ac:chgData name="martine boulliat" userId="a95eb75ca918dd92" providerId="LiveId" clId="{2BAB04D9-47F6-42D6-9192-4DE135BADE3B}" dt="2025-03-25T18:59:54.015" v="3192" actId="26606"/>
          <ac:spMkLst>
            <pc:docMk/>
            <pc:sldMk cId="2686944783" sldId="354"/>
            <ac:spMk id="15" creationId="{179B5294-DA4E-4926-B14A-DD6E07A12F67}"/>
          </ac:spMkLst>
        </pc:spChg>
        <pc:picChg chg="add del mod ord">
          <ac:chgData name="martine boulliat" userId="a95eb75ca918dd92" providerId="LiveId" clId="{2BAB04D9-47F6-42D6-9192-4DE135BADE3B}" dt="2025-03-25T18:59:29.018" v="3190" actId="22"/>
          <ac:picMkLst>
            <pc:docMk/>
            <pc:sldMk cId="2686944783" sldId="354"/>
            <ac:picMk id="8" creationId="{E1AA85D2-89B7-16E3-D56A-6FB9BD109296}"/>
          </ac:picMkLst>
        </pc:picChg>
        <pc:picChg chg="del">
          <ac:chgData name="martine boulliat" userId="a95eb75ca918dd92" providerId="LiveId" clId="{2BAB04D9-47F6-42D6-9192-4DE135BADE3B}" dt="2025-03-25T18:58:01.919" v="3188" actId="478"/>
          <ac:picMkLst>
            <pc:docMk/>
            <pc:sldMk cId="2686944783" sldId="354"/>
            <ac:picMk id="9" creationId="{96E21222-24F3-038B-7F89-D8B1467C91EA}"/>
          </ac:picMkLst>
        </pc:picChg>
        <pc:picChg chg="add mod">
          <ac:chgData name="martine boulliat" userId="a95eb75ca918dd92" providerId="LiveId" clId="{2BAB04D9-47F6-42D6-9192-4DE135BADE3B}" dt="2025-03-25T19:10:02.685" v="3431" actId="14100"/>
          <ac:picMkLst>
            <pc:docMk/>
            <pc:sldMk cId="2686944783" sldId="354"/>
            <ac:picMk id="12" creationId="{DA56AD5D-F57D-D80D-9CBD-93724BEB8A3C}"/>
          </ac:picMkLst>
        </pc:picChg>
      </pc:sldChg>
      <pc:sldChg chg="addSp delSp modSp add mod setBg setClrOvrMap">
        <pc:chgData name="martine boulliat" userId="a95eb75ca918dd92" providerId="LiveId" clId="{2BAB04D9-47F6-42D6-9192-4DE135BADE3B}" dt="2025-03-26T17:05:53.379" v="4362" actId="20577"/>
        <pc:sldMkLst>
          <pc:docMk/>
          <pc:sldMk cId="1549957023" sldId="355"/>
        </pc:sldMkLst>
        <pc:spChg chg="mod ord">
          <ac:chgData name="martine boulliat" userId="a95eb75ca918dd92" providerId="LiveId" clId="{2BAB04D9-47F6-42D6-9192-4DE135BADE3B}" dt="2025-03-26T17:05:53.379" v="4362" actId="20577"/>
          <ac:spMkLst>
            <pc:docMk/>
            <pc:sldMk cId="1549957023" sldId="355"/>
            <ac:spMk id="4" creationId="{5C408176-B9AF-9D05-0CB6-FBD6985EC344}"/>
          </ac:spMkLst>
        </pc:spChg>
        <pc:spChg chg="add del">
          <ac:chgData name="martine boulliat" userId="a95eb75ca918dd92" providerId="LiveId" clId="{2BAB04D9-47F6-42D6-9192-4DE135BADE3B}" dt="2025-03-25T19:01:47.847" v="3243" actId="22"/>
          <ac:spMkLst>
            <pc:docMk/>
            <pc:sldMk cId="1549957023" sldId="355"/>
            <ac:spMk id="6" creationId="{2F83C522-E104-2843-64BF-A67FEADD2F8B}"/>
          </ac:spMkLst>
        </pc:spChg>
        <pc:spChg chg="add del mod">
          <ac:chgData name="martine boulliat" userId="a95eb75ca918dd92" providerId="LiveId" clId="{2BAB04D9-47F6-42D6-9192-4DE135BADE3B}" dt="2025-03-25T19:03:41.146" v="3247" actId="22"/>
          <ac:spMkLst>
            <pc:docMk/>
            <pc:sldMk cId="1549957023" sldId="355"/>
            <ac:spMk id="9" creationId="{2E934E24-3D61-EBF7-63E4-F54C7DFDA366}"/>
          </ac:spMkLst>
        </pc:spChg>
        <pc:spChg chg="add del mod">
          <ac:chgData name="martine boulliat" userId="a95eb75ca918dd92" providerId="LiveId" clId="{2BAB04D9-47F6-42D6-9192-4DE135BADE3B}" dt="2025-03-25T19:06:02.084" v="3263" actId="22"/>
          <ac:spMkLst>
            <pc:docMk/>
            <pc:sldMk cId="1549957023" sldId="355"/>
            <ac:spMk id="16" creationId="{11823F09-B1EB-EBDC-D241-82E3EC6DE1DF}"/>
          </ac:spMkLst>
        </pc:spChg>
        <pc:spChg chg="add del">
          <ac:chgData name="martine boulliat" userId="a95eb75ca918dd92" providerId="LiveId" clId="{2BAB04D9-47F6-42D6-9192-4DE135BADE3B}" dt="2025-03-25T19:03:50.095" v="3249" actId="26606"/>
          <ac:spMkLst>
            <pc:docMk/>
            <pc:sldMk cId="1549957023" sldId="355"/>
            <ac:spMk id="18" creationId="{9762F5ED-9EFD-07FE-0E63-1F0B69F7C912}"/>
          </ac:spMkLst>
        </pc:spChg>
        <pc:spChg chg="add del">
          <ac:chgData name="martine boulliat" userId="a95eb75ca918dd92" providerId="LiveId" clId="{2BAB04D9-47F6-42D6-9192-4DE135BADE3B}" dt="2025-03-25T19:03:50.095" v="3249" actId="26606"/>
          <ac:spMkLst>
            <pc:docMk/>
            <pc:sldMk cId="1549957023" sldId="355"/>
            <ac:spMk id="21" creationId="{93262980-E907-4930-9E6E-3DC2025CE757}"/>
          </ac:spMkLst>
        </pc:spChg>
        <pc:spChg chg="add del">
          <ac:chgData name="martine boulliat" userId="a95eb75ca918dd92" providerId="LiveId" clId="{2BAB04D9-47F6-42D6-9192-4DE135BADE3B}" dt="2025-03-25T19:03:50.095" v="3249" actId="26606"/>
          <ac:spMkLst>
            <pc:docMk/>
            <pc:sldMk cId="1549957023" sldId="355"/>
            <ac:spMk id="23" creationId="{AFD53EBD-B361-45AD-8ABF-9270B20B4AFE}"/>
          </ac:spMkLst>
        </pc:spChg>
        <pc:spChg chg="add del">
          <ac:chgData name="martine boulliat" userId="a95eb75ca918dd92" providerId="LiveId" clId="{2BAB04D9-47F6-42D6-9192-4DE135BADE3B}" dt="2025-03-25T19:03:50.095" v="3249" actId="26606"/>
          <ac:spMkLst>
            <pc:docMk/>
            <pc:sldMk cId="1549957023" sldId="355"/>
            <ac:spMk id="25" creationId="{DA1A4CE7-6399-4B37-ACE2-CFC4B4077B51}"/>
          </ac:spMkLst>
        </pc:spChg>
        <pc:spChg chg="add del">
          <ac:chgData name="martine boulliat" userId="a95eb75ca918dd92" providerId="LiveId" clId="{2BAB04D9-47F6-42D6-9192-4DE135BADE3B}" dt="2025-03-25T19:03:52.041" v="3251" actId="26606"/>
          <ac:spMkLst>
            <pc:docMk/>
            <pc:sldMk cId="1549957023" sldId="355"/>
            <ac:spMk id="27" creationId="{E0D5A776-22D1-5E34-7DB7-1C1A1136F192}"/>
          </ac:spMkLst>
        </pc:spChg>
        <pc:spChg chg="add del">
          <ac:chgData name="martine boulliat" userId="a95eb75ca918dd92" providerId="LiveId" clId="{2BAB04D9-47F6-42D6-9192-4DE135BADE3B}" dt="2025-03-25T19:03:59.545" v="3253" actId="26606"/>
          <ac:spMkLst>
            <pc:docMk/>
            <pc:sldMk cId="1549957023" sldId="355"/>
            <ac:spMk id="29" creationId="{763516C8-F227-4B77-9AA7-61B9A0B78253}"/>
          </ac:spMkLst>
        </pc:spChg>
        <pc:spChg chg="add del">
          <ac:chgData name="martine boulliat" userId="a95eb75ca918dd92" providerId="LiveId" clId="{2BAB04D9-47F6-42D6-9192-4DE135BADE3B}" dt="2025-03-25T19:03:59.545" v="3253" actId="26606"/>
          <ac:spMkLst>
            <pc:docMk/>
            <pc:sldMk cId="1549957023" sldId="355"/>
            <ac:spMk id="30" creationId="{D91B420C-C4C8-44DF-96B2-FBD1014646FE}"/>
          </ac:spMkLst>
        </pc:spChg>
        <pc:spChg chg="add del">
          <ac:chgData name="martine boulliat" userId="a95eb75ca918dd92" providerId="LiveId" clId="{2BAB04D9-47F6-42D6-9192-4DE135BADE3B}" dt="2025-03-25T19:03:59.545" v="3253" actId="26606"/>
          <ac:spMkLst>
            <pc:docMk/>
            <pc:sldMk cId="1549957023" sldId="355"/>
            <ac:spMk id="31" creationId="{070928B1-3E69-44AC-A1EE-B4E4270A7A51}"/>
          </ac:spMkLst>
        </pc:spChg>
        <pc:spChg chg="add del">
          <ac:chgData name="martine boulliat" userId="a95eb75ca918dd92" providerId="LiveId" clId="{2BAB04D9-47F6-42D6-9192-4DE135BADE3B}" dt="2025-03-25T19:03:59.545" v="3253" actId="26606"/>
          <ac:spMkLst>
            <pc:docMk/>
            <pc:sldMk cId="1549957023" sldId="355"/>
            <ac:spMk id="32" creationId="{4AA8989F-B63B-000C-B313-775D544EE3BD}"/>
          </ac:spMkLst>
        </pc:spChg>
        <pc:spChg chg="add del">
          <ac:chgData name="martine boulliat" userId="a95eb75ca918dd92" providerId="LiveId" clId="{2BAB04D9-47F6-42D6-9192-4DE135BADE3B}" dt="2025-03-25T19:04:01.289" v="3255" actId="26606"/>
          <ac:spMkLst>
            <pc:docMk/>
            <pc:sldMk cId="1549957023" sldId="355"/>
            <ac:spMk id="34" creationId="{763516C8-F227-4B77-9AA7-61B9A0B78253}"/>
          </ac:spMkLst>
        </pc:spChg>
        <pc:spChg chg="add del">
          <ac:chgData name="martine boulliat" userId="a95eb75ca918dd92" providerId="LiveId" clId="{2BAB04D9-47F6-42D6-9192-4DE135BADE3B}" dt="2025-03-25T19:04:01.289" v="3255" actId="26606"/>
          <ac:spMkLst>
            <pc:docMk/>
            <pc:sldMk cId="1549957023" sldId="355"/>
            <ac:spMk id="35" creationId="{D91B420C-C4C8-44DF-96B2-FBD1014646FE}"/>
          </ac:spMkLst>
        </pc:spChg>
        <pc:spChg chg="add del">
          <ac:chgData name="martine boulliat" userId="a95eb75ca918dd92" providerId="LiveId" clId="{2BAB04D9-47F6-42D6-9192-4DE135BADE3B}" dt="2025-03-25T19:04:01.289" v="3255" actId="26606"/>
          <ac:spMkLst>
            <pc:docMk/>
            <pc:sldMk cId="1549957023" sldId="355"/>
            <ac:spMk id="36" creationId="{99E14595-637A-2D25-DE12-9E93659398C4}"/>
          </ac:spMkLst>
        </pc:spChg>
        <pc:spChg chg="add del">
          <ac:chgData name="martine boulliat" userId="a95eb75ca918dd92" providerId="LiveId" clId="{2BAB04D9-47F6-42D6-9192-4DE135BADE3B}" dt="2025-03-25T19:04:09.349" v="3257" actId="26606"/>
          <ac:spMkLst>
            <pc:docMk/>
            <pc:sldMk cId="1549957023" sldId="355"/>
            <ac:spMk id="38" creationId="{1EDD21E1-BAF0-4314-AB31-82ECB8AC9EA9}"/>
          </ac:spMkLst>
        </pc:spChg>
        <pc:spChg chg="add del">
          <ac:chgData name="martine boulliat" userId="a95eb75ca918dd92" providerId="LiveId" clId="{2BAB04D9-47F6-42D6-9192-4DE135BADE3B}" dt="2025-03-25T19:04:09.349" v="3257" actId="26606"/>
          <ac:spMkLst>
            <pc:docMk/>
            <pc:sldMk cId="1549957023" sldId="355"/>
            <ac:spMk id="39" creationId="{FDC8619C-F25D-468E-95FA-2A2151D7DDD2}"/>
          </ac:spMkLst>
        </pc:spChg>
        <pc:spChg chg="add del">
          <ac:chgData name="martine boulliat" userId="a95eb75ca918dd92" providerId="LiveId" clId="{2BAB04D9-47F6-42D6-9192-4DE135BADE3B}" dt="2025-03-25T19:04:09.349" v="3257" actId="26606"/>
          <ac:spMkLst>
            <pc:docMk/>
            <pc:sldMk cId="1549957023" sldId="355"/>
            <ac:spMk id="40" creationId="{B29B9C74-A83C-E07A-A353-4A6E96890281}"/>
          </ac:spMkLst>
        </pc:spChg>
        <pc:spChg chg="add del">
          <ac:chgData name="martine boulliat" userId="a95eb75ca918dd92" providerId="LiveId" clId="{2BAB04D9-47F6-42D6-9192-4DE135BADE3B}" dt="2025-03-25T19:04:09.349" v="3257" actId="26606"/>
          <ac:spMkLst>
            <pc:docMk/>
            <pc:sldMk cId="1549957023" sldId="355"/>
            <ac:spMk id="41" creationId="{7D9439D6-DEAD-4CEB-A61B-BE3D64D1B598}"/>
          </ac:spMkLst>
        </pc:spChg>
        <pc:spChg chg="add del">
          <ac:chgData name="martine boulliat" userId="a95eb75ca918dd92" providerId="LiveId" clId="{2BAB04D9-47F6-42D6-9192-4DE135BADE3B}" dt="2025-03-25T19:04:23.991" v="3259" actId="26606"/>
          <ac:spMkLst>
            <pc:docMk/>
            <pc:sldMk cId="1549957023" sldId="355"/>
            <ac:spMk id="43" creationId="{763516C8-F227-4B77-9AA7-61B9A0B78253}"/>
          </ac:spMkLst>
        </pc:spChg>
        <pc:spChg chg="add del">
          <ac:chgData name="martine boulliat" userId="a95eb75ca918dd92" providerId="LiveId" clId="{2BAB04D9-47F6-42D6-9192-4DE135BADE3B}" dt="2025-03-25T19:04:23.991" v="3259" actId="26606"/>
          <ac:spMkLst>
            <pc:docMk/>
            <pc:sldMk cId="1549957023" sldId="355"/>
            <ac:spMk id="44" creationId="{D91B420C-C4C8-44DF-96B2-FBD1014646FE}"/>
          </ac:spMkLst>
        </pc:spChg>
        <pc:spChg chg="add del">
          <ac:chgData name="martine boulliat" userId="a95eb75ca918dd92" providerId="LiveId" clId="{2BAB04D9-47F6-42D6-9192-4DE135BADE3B}" dt="2025-03-25T19:04:23.991" v="3259" actId="26606"/>
          <ac:spMkLst>
            <pc:docMk/>
            <pc:sldMk cId="1549957023" sldId="355"/>
            <ac:spMk id="45" creationId="{070928B1-3E69-44AC-A1EE-B4E4270A7A51}"/>
          </ac:spMkLst>
        </pc:spChg>
        <pc:spChg chg="add del">
          <ac:chgData name="martine boulliat" userId="a95eb75ca918dd92" providerId="LiveId" clId="{2BAB04D9-47F6-42D6-9192-4DE135BADE3B}" dt="2025-03-25T19:04:23.991" v="3259" actId="26606"/>
          <ac:spMkLst>
            <pc:docMk/>
            <pc:sldMk cId="1549957023" sldId="355"/>
            <ac:spMk id="46" creationId="{4AA8989F-B63B-000C-B313-775D544EE3BD}"/>
          </ac:spMkLst>
        </pc:spChg>
        <pc:spChg chg="add del">
          <ac:chgData name="martine boulliat" userId="a95eb75ca918dd92" providerId="LiveId" clId="{2BAB04D9-47F6-42D6-9192-4DE135BADE3B}" dt="2025-03-25T19:04:28.271" v="3261" actId="26606"/>
          <ac:spMkLst>
            <pc:docMk/>
            <pc:sldMk cId="1549957023" sldId="355"/>
            <ac:spMk id="50" creationId="{008ED74B-06F2-4BD5-838F-1AAD0033EF0B}"/>
          </ac:spMkLst>
        </pc:spChg>
        <pc:spChg chg="add del">
          <ac:chgData name="martine boulliat" userId="a95eb75ca918dd92" providerId="LiveId" clId="{2BAB04D9-47F6-42D6-9192-4DE135BADE3B}" dt="2025-03-25T19:04:28.271" v="3261" actId="26606"/>
          <ac:spMkLst>
            <pc:docMk/>
            <pc:sldMk cId="1549957023" sldId="355"/>
            <ac:spMk id="51" creationId="{CC9387DA-2D8E-4E5D-BD65-274370B65965}"/>
          </ac:spMkLst>
        </pc:spChg>
        <pc:spChg chg="add del">
          <ac:chgData name="martine boulliat" userId="a95eb75ca918dd92" providerId="LiveId" clId="{2BAB04D9-47F6-42D6-9192-4DE135BADE3B}" dt="2025-03-25T19:04:28.271" v="3261" actId="26606"/>
          <ac:spMkLst>
            <pc:docMk/>
            <pc:sldMk cId="1549957023" sldId="355"/>
            <ac:spMk id="53" creationId="{18BFC65B-9706-4EE1-8B75-FEEC1C530558}"/>
          </ac:spMkLst>
        </pc:spChg>
        <pc:spChg chg="add del">
          <ac:chgData name="martine boulliat" userId="a95eb75ca918dd92" providerId="LiveId" clId="{2BAB04D9-47F6-42D6-9192-4DE135BADE3B}" dt="2025-03-25T19:04:28.271" v="3261" actId="26606"/>
          <ac:spMkLst>
            <pc:docMk/>
            <pc:sldMk cId="1549957023" sldId="355"/>
            <ac:spMk id="70" creationId="{67F8411E-505C-D66A-0334-178B4139B911}"/>
          </ac:spMkLst>
        </pc:spChg>
        <pc:grpChg chg="add del">
          <ac:chgData name="martine boulliat" userId="a95eb75ca918dd92" providerId="LiveId" clId="{2BAB04D9-47F6-42D6-9192-4DE135BADE3B}" dt="2025-03-25T19:04:28.271" v="3261" actId="26606"/>
          <ac:grpSpMkLst>
            <pc:docMk/>
            <pc:sldMk cId="1549957023" sldId="355"/>
            <ac:grpSpMk id="37" creationId="{F9CAF6A1-77C7-4ABC-9E4A-E74A8DB16DC1}"/>
          </ac:grpSpMkLst>
        </pc:grpChg>
        <pc:grpChg chg="add del">
          <ac:chgData name="martine boulliat" userId="a95eb75ca918dd92" providerId="LiveId" clId="{2BAB04D9-47F6-42D6-9192-4DE135BADE3B}" dt="2025-03-25T19:04:28.271" v="3261" actId="26606"/>
          <ac:grpSpMkLst>
            <pc:docMk/>
            <pc:sldMk cId="1549957023" sldId="355"/>
            <ac:grpSpMk id="52" creationId="{E9F586E1-75B5-49B8-9A21-DD14CA0F6955}"/>
          </ac:grpSpMkLst>
        </pc:grpChg>
        <pc:picChg chg="add del mod ord">
          <ac:chgData name="martine boulliat" userId="a95eb75ca918dd92" providerId="LiveId" clId="{2BAB04D9-47F6-42D6-9192-4DE135BADE3B}" dt="2025-03-25T19:01:45.647" v="3242" actId="22"/>
          <ac:picMkLst>
            <pc:docMk/>
            <pc:sldMk cId="1549957023" sldId="355"/>
            <ac:picMk id="3" creationId="{4DEBA724-D688-D5CC-D29E-9A1C4514DA86}"/>
          </ac:picMkLst>
        </pc:picChg>
        <pc:picChg chg="add del mod ord">
          <ac:chgData name="martine boulliat" userId="a95eb75ca918dd92" providerId="LiveId" clId="{2BAB04D9-47F6-42D6-9192-4DE135BADE3B}" dt="2025-03-25T19:02:13.159" v="3244" actId="478"/>
          <ac:picMkLst>
            <pc:docMk/>
            <pc:sldMk cId="1549957023" sldId="355"/>
            <ac:picMk id="7" creationId="{67B77E48-EF08-C28D-6388-8725A10CF23B}"/>
          </ac:picMkLst>
        </pc:picChg>
        <pc:picChg chg="add del mod ord">
          <ac:chgData name="martine boulliat" userId="a95eb75ca918dd92" providerId="LiveId" clId="{2BAB04D9-47F6-42D6-9192-4DE135BADE3B}" dt="2025-03-25T19:03:41.136" v="3246" actId="22"/>
          <ac:picMkLst>
            <pc:docMk/>
            <pc:sldMk cId="1549957023" sldId="355"/>
            <ac:picMk id="11" creationId="{0E472FA2-FCB2-32F1-5FFC-F2BED47EF32A}"/>
          </ac:picMkLst>
        </pc:picChg>
        <pc:picChg chg="del">
          <ac:chgData name="martine boulliat" userId="a95eb75ca918dd92" providerId="LiveId" clId="{2BAB04D9-47F6-42D6-9192-4DE135BADE3B}" dt="2025-03-25T19:00:59.663" v="3240" actId="478"/>
          <ac:picMkLst>
            <pc:docMk/>
            <pc:sldMk cId="1549957023" sldId="355"/>
            <ac:picMk id="12" creationId="{C2F15183-706C-D1DD-E61A-4955F2010D6A}"/>
          </ac:picMkLst>
        </pc:picChg>
        <pc:picChg chg="add del mod ord">
          <ac:chgData name="martine boulliat" userId="a95eb75ca918dd92" providerId="LiveId" clId="{2BAB04D9-47F6-42D6-9192-4DE135BADE3B}" dt="2025-03-25T19:05:53.529" v="3262" actId="478"/>
          <ac:picMkLst>
            <pc:docMk/>
            <pc:sldMk cId="1549957023" sldId="355"/>
            <ac:picMk id="14" creationId="{AC01B695-D9CE-5940-A287-89CA7BD83BEF}"/>
          </ac:picMkLst>
        </pc:picChg>
        <pc:picChg chg="add mod ord">
          <ac:chgData name="martine boulliat" userId="a95eb75ca918dd92" providerId="LiveId" clId="{2BAB04D9-47F6-42D6-9192-4DE135BADE3B}" dt="2025-03-25T19:08:58.052" v="3427" actId="167"/>
          <ac:picMkLst>
            <pc:docMk/>
            <pc:sldMk cId="1549957023" sldId="355"/>
            <ac:picMk id="19" creationId="{E16FEB59-F3ED-1E07-D257-249E611AEDD5}"/>
          </ac:picMkLst>
        </pc:picChg>
      </pc:sldChg>
      <pc:sldChg chg="modSp add mod">
        <pc:chgData name="martine boulliat" userId="a95eb75ca918dd92" providerId="LiveId" clId="{2BAB04D9-47F6-42D6-9192-4DE135BADE3B}" dt="2025-03-26T14:35:34.648" v="3871" actId="20577"/>
        <pc:sldMkLst>
          <pc:docMk/>
          <pc:sldMk cId="1514009428" sldId="356"/>
        </pc:sldMkLst>
        <pc:spChg chg="mod">
          <ac:chgData name="martine boulliat" userId="a95eb75ca918dd92" providerId="LiveId" clId="{2BAB04D9-47F6-42D6-9192-4DE135BADE3B}" dt="2025-03-26T14:17:11.006" v="3697" actId="20577"/>
          <ac:spMkLst>
            <pc:docMk/>
            <pc:sldMk cId="1514009428" sldId="356"/>
            <ac:spMk id="2" creationId="{005E0515-FECF-3A36-AFAA-A69326A1BF6A}"/>
          </ac:spMkLst>
        </pc:spChg>
        <pc:spChg chg="mod">
          <ac:chgData name="martine boulliat" userId="a95eb75ca918dd92" providerId="LiveId" clId="{2BAB04D9-47F6-42D6-9192-4DE135BADE3B}" dt="2025-03-26T14:35:34.648" v="3871" actId="20577"/>
          <ac:spMkLst>
            <pc:docMk/>
            <pc:sldMk cId="1514009428" sldId="356"/>
            <ac:spMk id="3" creationId="{3D1F7075-5E9F-3E8F-DA71-5980A611E1D9}"/>
          </ac:spMkLst>
        </pc:spChg>
      </pc:sldChg>
      <pc:sldChg chg="modSp add mod">
        <pc:chgData name="martine boulliat" userId="a95eb75ca918dd92" providerId="LiveId" clId="{2BAB04D9-47F6-42D6-9192-4DE135BADE3B}" dt="2025-03-26T14:48:23.194" v="3977" actId="255"/>
        <pc:sldMkLst>
          <pc:docMk/>
          <pc:sldMk cId="328828909" sldId="357"/>
        </pc:sldMkLst>
        <pc:spChg chg="mod">
          <ac:chgData name="martine boulliat" userId="a95eb75ca918dd92" providerId="LiveId" clId="{2BAB04D9-47F6-42D6-9192-4DE135BADE3B}" dt="2025-03-26T14:48:23.194" v="3977" actId="255"/>
          <ac:spMkLst>
            <pc:docMk/>
            <pc:sldMk cId="328828909" sldId="357"/>
            <ac:spMk id="3" creationId="{477E92A5-AF41-0183-D0E3-310102F1ACC6}"/>
          </ac:spMkLst>
        </pc:spChg>
      </pc:sldChg>
      <pc:sldChg chg="addSp delSp modSp add mod ord">
        <pc:chgData name="martine boulliat" userId="a95eb75ca918dd92" providerId="LiveId" clId="{2BAB04D9-47F6-42D6-9192-4DE135BADE3B}" dt="2025-03-26T14:57:13.188" v="4159"/>
        <pc:sldMkLst>
          <pc:docMk/>
          <pc:sldMk cId="2053067787" sldId="358"/>
        </pc:sldMkLst>
        <pc:spChg chg="mod">
          <ac:chgData name="martine boulliat" userId="a95eb75ca918dd92" providerId="LiveId" clId="{2BAB04D9-47F6-42D6-9192-4DE135BADE3B}" dt="2025-03-26T14:56:52.659" v="4154" actId="20577"/>
          <ac:spMkLst>
            <pc:docMk/>
            <pc:sldMk cId="2053067787" sldId="358"/>
            <ac:spMk id="2" creationId="{7FA73184-196F-F414-3269-F6EE4D1DDF8B}"/>
          </ac:spMkLst>
        </pc:spChg>
        <pc:spChg chg="add del mod">
          <ac:chgData name="martine boulliat" userId="a95eb75ca918dd92" providerId="LiveId" clId="{2BAB04D9-47F6-42D6-9192-4DE135BADE3B}" dt="2025-03-26T14:53:09.183" v="4025" actId="478"/>
          <ac:spMkLst>
            <pc:docMk/>
            <pc:sldMk cId="2053067787" sldId="358"/>
            <ac:spMk id="7" creationId="{A108E866-D317-0429-8D61-ECFAD8B9A034}"/>
          </ac:spMkLst>
        </pc:spChg>
        <pc:graphicFrameChg chg="del">
          <ac:chgData name="martine boulliat" userId="a95eb75ca918dd92" providerId="LiveId" clId="{2BAB04D9-47F6-42D6-9192-4DE135BADE3B}" dt="2025-03-26T14:51:53.051" v="3981" actId="478"/>
          <ac:graphicFrameMkLst>
            <pc:docMk/>
            <pc:sldMk cId="2053067787" sldId="358"/>
            <ac:graphicFrameMk id="3" creationId="{DD86F8B0-677C-4686-7C8B-1FD971359760}"/>
          </ac:graphicFrameMkLst>
        </pc:graphicFrameChg>
        <pc:graphicFrameChg chg="del mod">
          <ac:chgData name="martine boulliat" userId="a95eb75ca918dd92" providerId="LiveId" clId="{2BAB04D9-47F6-42D6-9192-4DE135BADE3B}" dt="2025-03-26T14:52:29.331" v="3987" actId="478"/>
          <ac:graphicFrameMkLst>
            <pc:docMk/>
            <pc:sldMk cId="2053067787" sldId="358"/>
            <ac:graphicFrameMk id="4" creationId="{30A63A03-D63D-5238-A7DF-950A764AA63B}"/>
          </ac:graphicFrameMkLst>
        </pc:graphicFrameChg>
      </pc:sldChg>
    </pc:docChg>
  </pc:docChgLst>
  <pc:docChgLst>
    <pc:chgData name="martine boulliat" userId="a95eb75ca918dd92" providerId="LiveId" clId="{1CDD2CCD-F0E7-4992-928C-0ED14639EF34}"/>
    <pc:docChg chg="modSld">
      <pc:chgData name="martine boulliat" userId="a95eb75ca918dd92" providerId="LiveId" clId="{1CDD2CCD-F0E7-4992-928C-0ED14639EF34}" dt="2025-03-26T19:58:41.130" v="0" actId="1036"/>
      <pc:docMkLst>
        <pc:docMk/>
      </pc:docMkLst>
      <pc:sldChg chg="modSp mod">
        <pc:chgData name="martine boulliat" userId="a95eb75ca918dd92" providerId="LiveId" clId="{1CDD2CCD-F0E7-4992-928C-0ED14639EF34}" dt="2025-03-26T19:58:41.130" v="0" actId="1036"/>
        <pc:sldMkLst>
          <pc:docMk/>
          <pc:sldMk cId="1676552996" sldId="322"/>
        </pc:sldMkLst>
        <pc:graphicFrameChg chg="mod">
          <ac:chgData name="martine boulliat" userId="a95eb75ca918dd92" providerId="LiveId" clId="{1CDD2CCD-F0E7-4992-928C-0ED14639EF34}" dt="2025-03-26T19:58:41.130" v="0" actId="1036"/>
          <ac:graphicFrameMkLst>
            <pc:docMk/>
            <pc:sldMk cId="1676552996" sldId="322"/>
            <ac:graphicFrameMk id="4" creationId="{11C0E9A5-137F-4343-80C8-A5537008E239}"/>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7.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8.bin"/></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10.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11.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12.bin"/></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13.bin"/><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embeddings/oleObject14.bin"/></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1D45-4BA9-80A1-3742F2C0F612}"/>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1D45-4BA9-80A1-3742F2C0F612}"/>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1D45-4BA9-80A1-3742F2C0F612}"/>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1D45-4BA9-80A1-3742F2C0F612}"/>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1D45-4BA9-80A1-3742F2C0F612}"/>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1D45-4BA9-80A1-3742F2C0F612}"/>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1D45-4BA9-80A1-3742F2C0F612}"/>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1D45-4BA9-80A1-3742F2C0F612}"/>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1D45-4BA9-80A1-3742F2C0F612}"/>
              </c:ext>
            </c:extLst>
          </c:dPt>
          <c:dLbls>
            <c:dLbl>
              <c:idx val="1"/>
              <c:layout>
                <c:manualLayout>
                  <c:x val="2.49478752630506E-2"/>
                  <c:y val="-2.01442466750479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D45-4BA9-80A1-3742F2C0F612}"/>
                </c:ext>
              </c:extLst>
            </c:dLbl>
            <c:dLbl>
              <c:idx val="2"/>
              <c:delete val="1"/>
              <c:extLst>
                <c:ext xmlns:c15="http://schemas.microsoft.com/office/drawing/2012/chart" uri="{CE6537A1-D6FC-4f65-9D91-7224C49458BB}"/>
                <c:ext xmlns:c16="http://schemas.microsoft.com/office/drawing/2014/chart" uri="{C3380CC4-5D6E-409C-BE32-E72D297353CC}">
                  <c16:uniqueId val="{00000005-1D45-4BA9-80A1-3742F2C0F612}"/>
                </c:ext>
              </c:extLst>
            </c:dLbl>
            <c:dLbl>
              <c:idx val="3"/>
              <c:layout>
                <c:manualLayout>
                  <c:x val="4.373633239612626E-2"/>
                  <c:y val="7.490638913161239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D45-4BA9-80A1-3742F2C0F612}"/>
                </c:ext>
              </c:extLst>
            </c:dLbl>
            <c:dLbl>
              <c:idx val="4"/>
              <c:delete val="1"/>
              <c:extLst>
                <c:ext xmlns:c15="http://schemas.microsoft.com/office/drawing/2012/chart" uri="{CE6537A1-D6FC-4f65-9D91-7224C49458BB}"/>
                <c:ext xmlns:c16="http://schemas.microsoft.com/office/drawing/2014/chart" uri="{C3380CC4-5D6E-409C-BE32-E72D297353CC}">
                  <c16:uniqueId val="{00000009-1D45-4BA9-80A1-3742F2C0F612}"/>
                </c:ext>
              </c:extLst>
            </c:dLbl>
            <c:dLbl>
              <c:idx val="6"/>
              <c:layout>
                <c:manualLayout>
                  <c:x val="-0.22492970946579194"/>
                  <c:y val="1.123595836974206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D45-4BA9-80A1-3742F2C0F612}"/>
                </c:ext>
              </c:extLst>
            </c:dLbl>
            <c:dLbl>
              <c:idx val="7"/>
              <c:layout>
                <c:manualLayout>
                  <c:x val="-0.10871602624179946"/>
                  <c:y val="-5.992511130529105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1D45-4BA9-80A1-3742F2C0F61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'[BP 2025 Général  fonctionne invest a actualiser  ^M pret  ^M taux.xlsx]graphiques CA 2024'!$C$9:$C$17</c:f>
              <c:strCache>
                <c:ptCount val="9"/>
                <c:pt idx="0">
                  <c:v>Charges de personnel et frais assimilés</c:v>
                </c:pt>
                <c:pt idx="1">
                  <c:v>Atténuations de produits</c:v>
                </c:pt>
                <c:pt idx="2">
                  <c:v>Dépenses imprévues </c:v>
                </c:pt>
                <c:pt idx="3">
                  <c:v>Virement à la section d'investissement</c:v>
                </c:pt>
                <c:pt idx="4">
                  <c:v>Opérations d'ordre de transfert entre sections</c:v>
                </c:pt>
                <c:pt idx="5">
                  <c:v>Autres charges de gestion courante</c:v>
                </c:pt>
                <c:pt idx="6">
                  <c:v>Charges financières</c:v>
                </c:pt>
                <c:pt idx="7">
                  <c:v>Dotation aux amortissemens et provisions </c:v>
                </c:pt>
                <c:pt idx="8">
                  <c:v>Charges courantes</c:v>
                </c:pt>
              </c:strCache>
            </c:strRef>
          </c:cat>
          <c:val>
            <c:numRef>
              <c:f>'[BP 2025 Général  fonctionne invest a actualiser  ^M pret  ^M taux.xlsx]graphiques CA 2024'!$D$9:$D$17</c:f>
              <c:numCache>
                <c:formatCode>#,##0.00</c:formatCode>
                <c:ptCount val="9"/>
                <c:pt idx="0">
                  <c:v>702228</c:v>
                </c:pt>
                <c:pt idx="1">
                  <c:v>93698</c:v>
                </c:pt>
                <c:pt idx="2">
                  <c:v>0</c:v>
                </c:pt>
                <c:pt idx="3">
                  <c:v>1121508.8899999999</c:v>
                </c:pt>
                <c:pt idx="4">
                  <c:v>0</c:v>
                </c:pt>
                <c:pt idx="5">
                  <c:v>122040.07</c:v>
                </c:pt>
                <c:pt idx="6">
                  <c:v>18613</c:v>
                </c:pt>
                <c:pt idx="7">
                  <c:v>27167</c:v>
                </c:pt>
                <c:pt idx="8">
                  <c:v>415697.33</c:v>
                </c:pt>
              </c:numCache>
            </c:numRef>
          </c:val>
          <c:extLst>
            <c:ext xmlns:c16="http://schemas.microsoft.com/office/drawing/2014/chart" uri="{C3380CC4-5D6E-409C-BE32-E72D297353CC}">
              <c16:uniqueId val="{00000012-1D45-4BA9-80A1-3742F2C0F612}"/>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extLst/>
  </c:chart>
  <c:spPr>
    <a:noFill/>
    <a:ln>
      <a:noFill/>
    </a:ln>
    <a:effectLst/>
  </c:spPr>
  <c:txPr>
    <a:bodyPr/>
    <a:lstStyle/>
    <a:p>
      <a:pPr>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doughnut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2A9D-425E-B730-17D11A372499}"/>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2A9D-425E-B730-17D11A372499}"/>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2A9D-425E-B730-17D11A372499}"/>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2A9D-425E-B730-17D11A372499}"/>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2A9D-425E-B730-17D11A372499}"/>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2A9D-425E-B730-17D11A372499}"/>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2A9D-425E-B730-17D11A372499}"/>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2A9D-425E-B730-17D11A372499}"/>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2A9D-425E-B730-17D11A372499}"/>
              </c:ext>
            </c:extLst>
          </c:dPt>
          <c:dLbls>
            <c:dLbl>
              <c:idx val="1"/>
              <c:layout>
                <c:manualLayout>
                  <c:x val="1.4471255609177886E-2"/>
                  <c:y val="-1.80161024175785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A9D-425E-B730-17D11A372499}"/>
                </c:ext>
              </c:extLst>
            </c:dLbl>
            <c:dLbl>
              <c:idx val="2"/>
              <c:layout>
                <c:manualLayout>
                  <c:x val="3.0794118477125789E-2"/>
                  <c:y val="-5.910495365294734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A9D-425E-B730-17D11A372499}"/>
                </c:ext>
              </c:extLst>
            </c:dLbl>
            <c:dLbl>
              <c:idx val="3"/>
              <c:delete val="1"/>
              <c:extLst>
                <c:ext xmlns:c15="http://schemas.microsoft.com/office/drawing/2012/chart" uri="{CE6537A1-D6FC-4f65-9D91-7224C49458BB}"/>
                <c:ext xmlns:c16="http://schemas.microsoft.com/office/drawing/2014/chart" uri="{C3380CC4-5D6E-409C-BE32-E72D297353CC}">
                  <c16:uniqueId val="{00000007-2A9D-425E-B730-17D11A372499}"/>
                </c:ext>
              </c:extLst>
            </c:dLbl>
            <c:dLbl>
              <c:idx val="4"/>
              <c:layout>
                <c:manualLayout>
                  <c:x val="-2.2588321621087662E-2"/>
                  <c:y val="1.48707044530825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A9D-425E-B730-17D11A372499}"/>
                </c:ext>
              </c:extLst>
            </c:dLbl>
            <c:dLbl>
              <c:idx val="6"/>
              <c:layout>
                <c:manualLayout>
                  <c:x val="-0.22492970946579194"/>
                  <c:y val="1.123595836974206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A9D-425E-B730-17D11A372499}"/>
                </c:ext>
              </c:extLst>
            </c:dLbl>
            <c:dLbl>
              <c:idx val="7"/>
              <c:layout>
                <c:manualLayout>
                  <c:x val="-0.10871602624179946"/>
                  <c:y val="-5.992511130529105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A9D-425E-B730-17D11A37249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'[BP 2025 Général  fonctionne invest a actualiser  ^M pret  ^M taux.xlsx]graphiques CA 2024'!$C$66:$C$71</c:f>
              <c:strCache>
                <c:ptCount val="6"/>
                <c:pt idx="0">
                  <c:v>solde section invest deficit</c:v>
                </c:pt>
                <c:pt idx="1">
                  <c:v>Emprunts et dettes assimilées</c:v>
                </c:pt>
                <c:pt idx="2">
                  <c:v>Subventions d'équipement versées</c:v>
                </c:pt>
                <c:pt idx="3">
                  <c:v>immobilisations incorporelles </c:v>
                </c:pt>
                <c:pt idx="4">
                  <c:v>Immobilisations corporelles</c:v>
                </c:pt>
                <c:pt idx="5">
                  <c:v>Immobilisations en cours</c:v>
                </c:pt>
              </c:strCache>
            </c:strRef>
          </c:cat>
          <c:val>
            <c:numRef>
              <c:f>'[BP 2025 Général  fonctionne invest a actualiser  ^M pret  ^M taux.xlsx]graphiques CA 2024'!$D$66:$D$71</c:f>
              <c:numCache>
                <c:formatCode>#,##0.00</c:formatCode>
                <c:ptCount val="6"/>
                <c:pt idx="0">
                  <c:v>879445</c:v>
                </c:pt>
                <c:pt idx="1">
                  <c:v>147174</c:v>
                </c:pt>
                <c:pt idx="2">
                  <c:v>632323.17000000004</c:v>
                </c:pt>
                <c:pt idx="3">
                  <c:v>522</c:v>
                </c:pt>
                <c:pt idx="4">
                  <c:v>76597</c:v>
                </c:pt>
                <c:pt idx="5">
                  <c:v>910697</c:v>
                </c:pt>
              </c:numCache>
            </c:numRef>
          </c:val>
          <c:extLst>
            <c:ext xmlns:c16="http://schemas.microsoft.com/office/drawing/2014/chart" uri="{C3380CC4-5D6E-409C-BE32-E72D297353CC}">
              <c16:uniqueId val="{00000012-2A9D-425E-B730-17D11A372499}"/>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extLst/>
  </c:chart>
  <c:spPr>
    <a:noFill/>
    <a:ln>
      <a:noFill/>
    </a:ln>
    <a:effectLst/>
  </c:spPr>
  <c:txPr>
    <a:bodyPr/>
    <a:lstStyle/>
    <a:p>
      <a:pPr>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extLst/>
  </c:chart>
  <c:spPr>
    <a:noFill/>
    <a:ln>
      <a:noFill/>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doughnut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3FFD-462C-A163-58521074EA01}"/>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3FFD-462C-A163-58521074EA01}"/>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FFD-462C-A163-58521074EA01}"/>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FFD-462C-A163-58521074EA01}"/>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3FFD-462C-A163-58521074EA01}"/>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3FFD-462C-A163-58521074EA01}"/>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3FFD-462C-A163-58521074EA01}"/>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3FFD-462C-A163-58521074EA01}"/>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3FFD-462C-A163-58521074EA01}"/>
              </c:ext>
            </c:extLst>
          </c:dPt>
          <c:dLbls>
            <c:dLbl>
              <c:idx val="1"/>
              <c:delete val="1"/>
              <c:extLst>
                <c:ext xmlns:c15="http://schemas.microsoft.com/office/drawing/2012/chart" uri="{CE6537A1-D6FC-4f65-9D91-7224C49458BB}"/>
                <c:ext xmlns:c16="http://schemas.microsoft.com/office/drawing/2014/chart" uri="{C3380CC4-5D6E-409C-BE32-E72D297353CC}">
                  <c16:uniqueId val="{00000003-3FFD-462C-A163-58521074EA01}"/>
                </c:ext>
              </c:extLst>
            </c:dLbl>
            <c:dLbl>
              <c:idx val="2"/>
              <c:delete val="1"/>
              <c:extLst>
                <c:ext xmlns:c15="http://schemas.microsoft.com/office/drawing/2012/chart" uri="{CE6537A1-D6FC-4f65-9D91-7224C49458BB}"/>
                <c:ext xmlns:c16="http://schemas.microsoft.com/office/drawing/2014/chart" uri="{C3380CC4-5D6E-409C-BE32-E72D297353CC}">
                  <c16:uniqueId val="{00000005-3FFD-462C-A163-58521074EA01}"/>
                </c:ext>
              </c:extLst>
            </c:dLbl>
            <c:dLbl>
              <c:idx val="3"/>
              <c:delete val="1"/>
              <c:extLst>
                <c:ext xmlns:c15="http://schemas.microsoft.com/office/drawing/2012/chart" uri="{CE6537A1-D6FC-4f65-9D91-7224C49458BB}"/>
                <c:ext xmlns:c16="http://schemas.microsoft.com/office/drawing/2014/chart" uri="{C3380CC4-5D6E-409C-BE32-E72D297353CC}">
                  <c16:uniqueId val="{00000007-3FFD-462C-A163-58521074EA01}"/>
                </c:ext>
              </c:extLst>
            </c:dLbl>
            <c:dLbl>
              <c:idx val="4"/>
              <c:layout>
                <c:manualLayout>
                  <c:x val="-5.8224876406227245E-3"/>
                  <c:y val="0.203337652413701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FFD-462C-A163-58521074EA01}"/>
                </c:ext>
              </c:extLst>
            </c:dLbl>
            <c:dLbl>
              <c:idx val="5"/>
              <c:layout>
                <c:manualLayout>
                  <c:x val="1.4508523757707652E-2"/>
                  <c:y val="3.93811533052039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FFD-462C-A163-58521074EA01}"/>
                </c:ext>
              </c:extLst>
            </c:dLbl>
            <c:dLbl>
              <c:idx val="6"/>
              <c:layout>
                <c:manualLayout>
                  <c:x val="0.16970208974150267"/>
                  <c:y val="-0.2081732504955866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FFD-462C-A163-58521074EA01}"/>
                </c:ext>
              </c:extLst>
            </c:dLbl>
            <c:dLbl>
              <c:idx val="7"/>
              <c:delete val="1"/>
              <c:extLst>
                <c:ext xmlns:c15="http://schemas.microsoft.com/office/drawing/2012/chart" uri="{CE6537A1-D6FC-4f65-9D91-7224C49458BB}"/>
                <c:ext xmlns:c16="http://schemas.microsoft.com/office/drawing/2014/chart" uri="{C3380CC4-5D6E-409C-BE32-E72D297353CC}">
                  <c16:uniqueId val="{0000000F-3FFD-462C-A163-58521074EA0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'[BP 2025 Général  fonctionne invest a actualiser  ^M pret  ^M taux.xlsx]graphiques CA 2024'!$A$93:$A$100</c:f>
              <c:strCache>
                <c:ptCount val="8"/>
                <c:pt idx="0">
                  <c:v>Solde d'investissement reporté (excédant reporté) </c:v>
                </c:pt>
                <c:pt idx="1">
                  <c:v>Emprunt dettes et  assimilés </c:v>
                </c:pt>
                <c:pt idx="2">
                  <c:v>Virement de la section de fonctionnement</c:v>
                </c:pt>
                <c:pt idx="3">
                  <c:v>Cession d'immobilisations </c:v>
                </c:pt>
                <c:pt idx="4">
                  <c:v>Opérations d'ordre de transfert entre sections</c:v>
                </c:pt>
                <c:pt idx="5">
                  <c:v>Dotations, fonds divers et réserves</c:v>
                </c:pt>
                <c:pt idx="6">
                  <c:v>Subventions d'investissement</c:v>
                </c:pt>
                <c:pt idx="7">
                  <c:v>Emprunts et dettes assimilées</c:v>
                </c:pt>
              </c:strCache>
            </c:strRef>
          </c:cat>
          <c:val>
            <c:numRef>
              <c:f>'[BP 2025 Général  fonctionne invest a actualiser  ^M pret  ^M taux.xlsx]graphiques CA 2024'!$B$93:$B$100</c:f>
              <c:numCache>
                <c:formatCode>#,##0.00</c:formatCode>
                <c:ptCount val="8"/>
                <c:pt idx="1">
                  <c:v>0</c:v>
                </c:pt>
                <c:pt idx="2">
                  <c:v>0</c:v>
                </c:pt>
                <c:pt idx="3">
                  <c:v>0</c:v>
                </c:pt>
                <c:pt idx="4">
                  <c:v>27167</c:v>
                </c:pt>
                <c:pt idx="5">
                  <c:v>137146</c:v>
                </c:pt>
                <c:pt idx="6">
                  <c:v>1385842</c:v>
                </c:pt>
                <c:pt idx="7">
                  <c:v>0</c:v>
                </c:pt>
              </c:numCache>
            </c:numRef>
          </c:val>
          <c:extLst>
            <c:ext xmlns:c16="http://schemas.microsoft.com/office/drawing/2014/chart" uri="{C3380CC4-5D6E-409C-BE32-E72D297353CC}">
              <c16:uniqueId val="{00000012-3FFD-462C-A163-58521074EA01}"/>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extLst/>
  </c:chart>
  <c:spPr>
    <a:noFill/>
    <a:ln>
      <a:noFill/>
    </a:ln>
    <a:effectLst/>
  </c:spPr>
  <c:txPr>
    <a:bodyPr/>
    <a:lstStyle/>
    <a:p>
      <a:pPr>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doughnut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E5B8-4AA9-B54E-3E174BFE4C99}"/>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E5B8-4AA9-B54E-3E174BFE4C99}"/>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E5B8-4AA9-B54E-3E174BFE4C99}"/>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E5B8-4AA9-B54E-3E174BFE4C99}"/>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E5B8-4AA9-B54E-3E174BFE4C99}"/>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E5B8-4AA9-B54E-3E174BFE4C99}"/>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E5B8-4AA9-B54E-3E174BFE4C99}"/>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E5B8-4AA9-B54E-3E174BFE4C99}"/>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E5B8-4AA9-B54E-3E174BFE4C99}"/>
              </c:ext>
            </c:extLst>
          </c:dPt>
          <c:dLbls>
            <c:dLbl>
              <c:idx val="1"/>
              <c:layout>
                <c:manualLayout>
                  <c:x val="5.7482036863480163E-2"/>
                  <c:y val="-5.24344723921296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5B8-4AA9-B54E-3E174BFE4C99}"/>
                </c:ext>
              </c:extLst>
            </c:dLbl>
            <c:dLbl>
              <c:idx val="2"/>
              <c:layout>
                <c:manualLayout>
                  <c:x val="5.3733208372383628E-2"/>
                  <c:y val="4.49438334789682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5B8-4AA9-B54E-3E174BFE4C99}"/>
                </c:ext>
              </c:extLst>
            </c:dLbl>
            <c:dLbl>
              <c:idx val="3"/>
              <c:layout>
                <c:manualLayout>
                  <c:x val="4.373633239612626E-2"/>
                  <c:y val="7.490638913161239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5B8-4AA9-B54E-3E174BFE4C99}"/>
                </c:ext>
              </c:extLst>
            </c:dLbl>
            <c:dLbl>
              <c:idx val="4"/>
              <c:layout>
                <c:manualLayout>
                  <c:x val="-8.9971883786316778E-2"/>
                  <c:y val="9.363298641451714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5B8-4AA9-B54E-3E174BFE4C99}"/>
                </c:ext>
              </c:extLst>
            </c:dLbl>
            <c:dLbl>
              <c:idx val="6"/>
              <c:layout>
                <c:manualLayout>
                  <c:x val="-0.22492970946579194"/>
                  <c:y val="1.123595836974206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5B8-4AA9-B54E-3E174BFE4C99}"/>
                </c:ext>
              </c:extLst>
            </c:dLbl>
            <c:dLbl>
              <c:idx val="7"/>
              <c:layout>
                <c:manualLayout>
                  <c:x val="-0.10871602624179946"/>
                  <c:y val="-5.992511130529105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5B8-4AA9-B54E-3E174BFE4C9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'[BP 2025 Général  fonctionne invest a actualiser  ^M pret  ^M taux.xlsx]bp 2025'!$C$9:$C$17</c:f>
              <c:strCache>
                <c:ptCount val="9"/>
                <c:pt idx="0">
                  <c:v>Charges de personnel et frais assimilés</c:v>
                </c:pt>
                <c:pt idx="1">
                  <c:v>Atténuations de produits</c:v>
                </c:pt>
                <c:pt idx="2">
                  <c:v>Dépenses imprévues </c:v>
                </c:pt>
                <c:pt idx="3">
                  <c:v>Virement à la section d'investissement</c:v>
                </c:pt>
                <c:pt idx="4">
                  <c:v>Opérations d'ordre de transfert entre sections</c:v>
                </c:pt>
                <c:pt idx="5">
                  <c:v>Autres charges de gestion courante</c:v>
                </c:pt>
                <c:pt idx="6">
                  <c:v>Charges financières</c:v>
                </c:pt>
                <c:pt idx="7">
                  <c:v>Dotation aux amortissemens et provisions </c:v>
                </c:pt>
                <c:pt idx="8">
                  <c:v>Charges courantes</c:v>
                </c:pt>
              </c:strCache>
            </c:strRef>
          </c:cat>
          <c:val>
            <c:numRef>
              <c:f>'[BP 2025 Général  fonctionne invest a actualiser  ^M pret  ^M taux.xlsx]bp 2025'!$D$9:$D$17</c:f>
              <c:numCache>
                <c:formatCode>#,##0.00</c:formatCode>
                <c:ptCount val="9"/>
                <c:pt idx="0">
                  <c:v>761000</c:v>
                </c:pt>
                <c:pt idx="1">
                  <c:v>93698</c:v>
                </c:pt>
                <c:pt idx="2">
                  <c:v>10000</c:v>
                </c:pt>
                <c:pt idx="3">
                  <c:v>865900.48</c:v>
                </c:pt>
                <c:pt idx="4">
                  <c:v>0</c:v>
                </c:pt>
                <c:pt idx="5">
                  <c:v>284700</c:v>
                </c:pt>
                <c:pt idx="6">
                  <c:v>39087</c:v>
                </c:pt>
                <c:pt idx="7">
                  <c:v>28402</c:v>
                </c:pt>
                <c:pt idx="8">
                  <c:v>487750</c:v>
                </c:pt>
              </c:numCache>
            </c:numRef>
          </c:val>
          <c:extLst>
            <c:ext xmlns:c16="http://schemas.microsoft.com/office/drawing/2014/chart" uri="{C3380CC4-5D6E-409C-BE32-E72D297353CC}">
              <c16:uniqueId val="{00000012-E5B8-4AA9-B54E-3E174BFE4C99}"/>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doughnut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FD73-44F2-AFA0-57BEFA20BFB2}"/>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FD73-44F2-AFA0-57BEFA20BFB2}"/>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FD73-44F2-AFA0-57BEFA20BFB2}"/>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FD73-44F2-AFA0-57BEFA20BFB2}"/>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FD73-44F2-AFA0-57BEFA20BFB2}"/>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FD73-44F2-AFA0-57BEFA20BFB2}"/>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FD73-44F2-AFA0-57BEFA20BFB2}"/>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FD73-44F2-AFA0-57BEFA20BFB2}"/>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FD73-44F2-AFA0-57BEFA20BFB2}"/>
              </c:ext>
            </c:extLst>
          </c:dPt>
          <c:dLbls>
            <c:dLbl>
              <c:idx val="0"/>
              <c:layout>
                <c:manualLayout>
                  <c:x val="-2.9767441860465208E-2"/>
                  <c:y val="-1.993355481727570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D73-44F2-AFA0-57BEFA20BFB2}"/>
                </c:ext>
              </c:extLst>
            </c:dLbl>
            <c:dLbl>
              <c:idx val="1"/>
              <c:layout>
                <c:manualLayout>
                  <c:x val="8.724946590978444E-2"/>
                  <c:y val="4.501844246213409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D73-44F2-AFA0-57BEFA20BFB2}"/>
                </c:ext>
              </c:extLst>
            </c:dLbl>
            <c:dLbl>
              <c:idx val="2"/>
              <c:layout>
                <c:manualLayout>
                  <c:x val="5.3733208372383628E-2"/>
                  <c:y val="4.49438334789682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D73-44F2-AFA0-57BEFA20BFB2}"/>
                </c:ext>
              </c:extLst>
            </c:dLbl>
            <c:dLbl>
              <c:idx val="3"/>
              <c:layout>
                <c:manualLayout>
                  <c:x val="-4.6357321613868033E-3"/>
                  <c:y val="-1.02280238226035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D73-44F2-AFA0-57BEFA20BFB2}"/>
                </c:ext>
              </c:extLst>
            </c:dLbl>
            <c:dLbl>
              <c:idx val="4"/>
              <c:layout>
                <c:manualLayout>
                  <c:x val="-3.4157944210462067E-2"/>
                  <c:y val="-4.147225782823658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D73-44F2-AFA0-57BEFA20BFB2}"/>
                </c:ext>
              </c:extLst>
            </c:dLbl>
            <c:dLbl>
              <c:idx val="6"/>
              <c:layout>
                <c:manualLayout>
                  <c:x val="9.4888604040773514E-3"/>
                  <c:y val="9.09702566248986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D73-44F2-AFA0-57BEFA20BFB2}"/>
                </c:ext>
              </c:extLst>
            </c:dLbl>
            <c:dLbl>
              <c:idx val="7"/>
              <c:layout>
                <c:manualLayout>
                  <c:x val="2.2756857718366601E-2"/>
                  <c:y val="-1.28307217411777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D73-44F2-AFA0-57BEFA20BFB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'[BP 2025 Général  fonctionne invest a actualiser  ^M pret  ^M taux.xlsx]bp 2025'!$C$34:$C$41</c:f>
              <c:strCache>
                <c:ptCount val="8"/>
                <c:pt idx="0">
                  <c:v>Résultat de fonctionnement reporté (excédent ou déficit)</c:v>
                </c:pt>
                <c:pt idx="1">
                  <c:v>Atténuations de charges</c:v>
                </c:pt>
                <c:pt idx="2">
                  <c:v>Opérations d'ordre de transfert entre sections</c:v>
                </c:pt>
                <c:pt idx="3">
                  <c:v>Produits des services, du domaine et ventes diverses</c:v>
                </c:pt>
                <c:pt idx="4">
                  <c:v>Impôts et taxes</c:v>
                </c:pt>
                <c:pt idx="5">
                  <c:v>Dotations, subventions et participations</c:v>
                </c:pt>
                <c:pt idx="6">
                  <c:v>Autres produits de gestion courante</c:v>
                </c:pt>
                <c:pt idx="7">
                  <c:v>Produits exceptionnels</c:v>
                </c:pt>
              </c:strCache>
            </c:strRef>
          </c:cat>
          <c:val>
            <c:numRef>
              <c:f>'[BP 2025 Général  fonctionne invest a actualiser  ^M pret  ^M taux.xlsx]bp 2025'!$D$34:$D$41</c:f>
              <c:numCache>
                <c:formatCode>#,##0.00</c:formatCode>
                <c:ptCount val="8"/>
                <c:pt idx="0">
                  <c:v>1183354.8400000001</c:v>
                </c:pt>
                <c:pt idx="1">
                  <c:v>5000</c:v>
                </c:pt>
                <c:pt idx="3">
                  <c:v>60040</c:v>
                </c:pt>
                <c:pt idx="4" formatCode="General">
                  <c:v>678500</c:v>
                </c:pt>
                <c:pt idx="5">
                  <c:v>563443</c:v>
                </c:pt>
                <c:pt idx="6">
                  <c:v>70000</c:v>
                </c:pt>
                <c:pt idx="7">
                  <c:v>10200</c:v>
                </c:pt>
              </c:numCache>
            </c:numRef>
          </c:val>
          <c:extLst>
            <c:ext xmlns:c16="http://schemas.microsoft.com/office/drawing/2014/chart" uri="{C3380CC4-5D6E-409C-BE32-E72D297353CC}">
              <c16:uniqueId val="{00000012-FD73-44F2-AFA0-57BEFA20BFB2}"/>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extLst/>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doughnut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3B0A-4D99-8DF0-C0A877B0439E}"/>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3B0A-4D99-8DF0-C0A877B0439E}"/>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3B0A-4D99-8DF0-C0A877B0439E}"/>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3B0A-4D99-8DF0-C0A877B0439E}"/>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3B0A-4D99-8DF0-C0A877B0439E}"/>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3B0A-4D99-8DF0-C0A877B0439E}"/>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3B0A-4D99-8DF0-C0A877B0439E}"/>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3B0A-4D99-8DF0-C0A877B0439E}"/>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3B0A-4D99-8DF0-C0A877B0439E}"/>
              </c:ext>
            </c:extLst>
          </c:dPt>
          <c:dLbls>
            <c:dLbl>
              <c:idx val="0"/>
              <c:layout>
                <c:manualLayout>
                  <c:x val="-2.9767441860465208E-2"/>
                  <c:y val="-1.993355481727570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B0A-4D99-8DF0-C0A877B0439E}"/>
                </c:ext>
              </c:extLst>
            </c:dLbl>
            <c:dLbl>
              <c:idx val="1"/>
              <c:delete val="1"/>
              <c:extLst>
                <c:ext xmlns:c15="http://schemas.microsoft.com/office/drawing/2012/chart" uri="{CE6537A1-D6FC-4f65-9D91-7224C49458BB}"/>
                <c:ext xmlns:c16="http://schemas.microsoft.com/office/drawing/2014/chart" uri="{C3380CC4-5D6E-409C-BE32-E72D297353CC}">
                  <c16:uniqueId val="{00000003-3B0A-4D99-8DF0-C0A877B0439E}"/>
                </c:ext>
              </c:extLst>
            </c:dLbl>
            <c:dLbl>
              <c:idx val="2"/>
              <c:layout>
                <c:manualLayout>
                  <c:x val="5.3733208372383628E-2"/>
                  <c:y val="4.49438334789682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B0A-4D99-8DF0-C0A877B0439E}"/>
                </c:ext>
              </c:extLst>
            </c:dLbl>
            <c:dLbl>
              <c:idx val="3"/>
              <c:layout>
                <c:manualLayout>
                  <c:x val="-4.6357321613868033E-3"/>
                  <c:y val="-1.02280238226035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B0A-4D99-8DF0-C0A877B0439E}"/>
                </c:ext>
              </c:extLst>
            </c:dLbl>
            <c:dLbl>
              <c:idx val="4"/>
              <c:layout>
                <c:manualLayout>
                  <c:x val="-3.4157944210462067E-2"/>
                  <c:y val="-4.147225782823658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B0A-4D99-8DF0-C0A877B0439E}"/>
                </c:ext>
              </c:extLst>
            </c:dLbl>
            <c:dLbl>
              <c:idx val="6"/>
              <c:layout>
                <c:manualLayout>
                  <c:x val="9.4888604040773514E-3"/>
                  <c:y val="9.09702566248986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B0A-4D99-8DF0-C0A877B0439E}"/>
                </c:ext>
              </c:extLst>
            </c:dLbl>
            <c:dLbl>
              <c:idx val="7"/>
              <c:layout>
                <c:manualLayout>
                  <c:x val="2.2756857718366601E-2"/>
                  <c:y val="-1.28307217411777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B0A-4D99-8DF0-C0A877B0439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'[BP 2025 Général  fonctionne invest a actualiser  ^M pret  ^M taux.xlsx]graphiques CA 2024'!$C$34:$C$41</c:f>
              <c:strCache>
                <c:ptCount val="8"/>
                <c:pt idx="0">
                  <c:v>Résultat de fonctionnement reporté (excédent ou déficit)</c:v>
                </c:pt>
                <c:pt idx="1">
                  <c:v>Atténuations de charges</c:v>
                </c:pt>
                <c:pt idx="2">
                  <c:v>Opérations d'ordre de transfert entre sections</c:v>
                </c:pt>
                <c:pt idx="3">
                  <c:v>Produits des services, du domaine et ventes diverses</c:v>
                </c:pt>
                <c:pt idx="4">
                  <c:v>Impôts et taxes</c:v>
                </c:pt>
                <c:pt idx="5">
                  <c:v>Dotations, subventions et participations</c:v>
                </c:pt>
                <c:pt idx="6">
                  <c:v>Autres produits de gestion courante</c:v>
                </c:pt>
                <c:pt idx="7">
                  <c:v>Produits exceptionnels</c:v>
                </c:pt>
              </c:strCache>
            </c:strRef>
          </c:cat>
          <c:val>
            <c:numRef>
              <c:f>'[BP 2025 Général  fonctionne invest a actualiser  ^M pret  ^M taux.xlsx]graphiques CA 2024'!$D$34:$D$41</c:f>
              <c:numCache>
                <c:formatCode>#,##0.00</c:formatCode>
                <c:ptCount val="8"/>
                <c:pt idx="0">
                  <c:v>1440457</c:v>
                </c:pt>
                <c:pt idx="1">
                  <c:v>6491</c:v>
                </c:pt>
                <c:pt idx="3">
                  <c:v>125898</c:v>
                </c:pt>
                <c:pt idx="4" formatCode="General">
                  <c:v>737303</c:v>
                </c:pt>
                <c:pt idx="5">
                  <c:v>792531</c:v>
                </c:pt>
                <c:pt idx="6">
                  <c:v>121019</c:v>
                </c:pt>
                <c:pt idx="7">
                  <c:v>25338</c:v>
                </c:pt>
              </c:numCache>
            </c:numRef>
          </c:val>
          <c:extLst>
            <c:ext xmlns:c16="http://schemas.microsoft.com/office/drawing/2014/chart" uri="{C3380CC4-5D6E-409C-BE32-E72D297353CC}">
              <c16:uniqueId val="{00000012-3B0A-4D99-8DF0-C0A877B0439E}"/>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82976461588037198"/>
          <c:y val="4.072872710157395E-2"/>
          <c:w val="0.15396655080720345"/>
          <c:h val="0.936799356158941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extLst/>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4612147718356"/>
          <c:y val="0.17171296296296296"/>
          <c:w val="0.88103858325493334"/>
          <c:h val="0.61498432487605714"/>
        </c:manualLayout>
      </c:layout>
      <c:barChart>
        <c:barDir val="col"/>
        <c:grouping val="clustered"/>
        <c:varyColors val="0"/>
        <c:ser>
          <c:idx val="0"/>
          <c:order val="0"/>
          <c:tx>
            <c:strRef>
              <c:f>'[BP 2025 Général  fonctionne invest a actualiser  ^M pret  ^M taux.xlsx]evolution recettes '!$C$6</c:f>
              <c:strCache>
                <c:ptCount val="1"/>
                <c:pt idx="0">
                  <c:v>Ressources fiscales</c:v>
                </c:pt>
              </c:strCache>
            </c:strRef>
          </c:tx>
          <c:spPr>
            <a:solidFill>
              <a:schemeClr val="accent6"/>
            </a:solidFill>
            <a:ln>
              <a:noFill/>
            </a:ln>
            <a:effectLst/>
          </c:spPr>
          <c:invertIfNegative val="0"/>
          <c:cat>
            <c:numRef>
              <c:f>'[BP 2025 Général  fonctionne invest a actualiser  ^M pret  ^M taux.xlsx]evolution recettes '!$B$7:$B$11</c:f>
              <c:numCache>
                <c:formatCode>General</c:formatCode>
                <c:ptCount val="5"/>
                <c:pt idx="0">
                  <c:v>2020</c:v>
                </c:pt>
                <c:pt idx="1">
                  <c:v>2021</c:v>
                </c:pt>
                <c:pt idx="2">
                  <c:v>2022</c:v>
                </c:pt>
                <c:pt idx="3">
                  <c:v>2023</c:v>
                </c:pt>
                <c:pt idx="4">
                  <c:v>2024</c:v>
                </c:pt>
              </c:numCache>
            </c:numRef>
          </c:cat>
          <c:val>
            <c:numRef>
              <c:f>'[BP 2025 Général  fonctionne invest a actualiser  ^M pret  ^M taux.xlsx]evolution recettes '!$C$7:$C$11</c:f>
              <c:numCache>
                <c:formatCode>#,##0</c:formatCode>
                <c:ptCount val="5"/>
                <c:pt idx="0">
                  <c:v>770155.11</c:v>
                </c:pt>
                <c:pt idx="1">
                  <c:v>669014.56999999995</c:v>
                </c:pt>
                <c:pt idx="2">
                  <c:v>711127.33</c:v>
                </c:pt>
                <c:pt idx="3">
                  <c:v>746652.18</c:v>
                </c:pt>
                <c:pt idx="4">
                  <c:v>737304.25</c:v>
                </c:pt>
              </c:numCache>
            </c:numRef>
          </c:val>
          <c:extLst>
            <c:ext xmlns:c16="http://schemas.microsoft.com/office/drawing/2014/chart" uri="{C3380CC4-5D6E-409C-BE32-E72D297353CC}">
              <c16:uniqueId val="{00000000-BE3E-4E71-A8E9-FFEB669766B0}"/>
            </c:ext>
          </c:extLst>
        </c:ser>
        <c:ser>
          <c:idx val="1"/>
          <c:order val="1"/>
          <c:tx>
            <c:strRef>
              <c:f>'[BP 2025 Général  fonctionne invest a actualiser  ^M pret  ^M taux.xlsx]evolution recettes '!$D$6</c:f>
              <c:strCache>
                <c:ptCount val="1"/>
                <c:pt idx="0">
                  <c:v>Dotations </c:v>
                </c:pt>
              </c:strCache>
            </c:strRef>
          </c:tx>
          <c:spPr>
            <a:solidFill>
              <a:schemeClr val="accent5"/>
            </a:solidFill>
            <a:ln>
              <a:noFill/>
            </a:ln>
            <a:effectLst/>
          </c:spPr>
          <c:invertIfNegative val="0"/>
          <c:cat>
            <c:numRef>
              <c:f>'[BP 2025 Général  fonctionne invest a actualiser  ^M pret  ^M taux.xlsx]evolution recettes '!$B$7:$B$11</c:f>
              <c:numCache>
                <c:formatCode>General</c:formatCode>
                <c:ptCount val="5"/>
                <c:pt idx="0">
                  <c:v>2020</c:v>
                </c:pt>
                <c:pt idx="1">
                  <c:v>2021</c:v>
                </c:pt>
                <c:pt idx="2">
                  <c:v>2022</c:v>
                </c:pt>
                <c:pt idx="3">
                  <c:v>2023</c:v>
                </c:pt>
                <c:pt idx="4">
                  <c:v>2024</c:v>
                </c:pt>
              </c:numCache>
            </c:numRef>
          </c:cat>
          <c:val>
            <c:numRef>
              <c:f>'[BP 2025 Général  fonctionne invest a actualiser  ^M pret  ^M taux.xlsx]evolution recettes '!$D$7:$D$11</c:f>
              <c:numCache>
                <c:formatCode>#,##0</c:formatCode>
                <c:ptCount val="5"/>
                <c:pt idx="0">
                  <c:v>573834.82999999996</c:v>
                </c:pt>
                <c:pt idx="1">
                  <c:v>706300.14</c:v>
                </c:pt>
                <c:pt idx="2">
                  <c:v>759675.59</c:v>
                </c:pt>
                <c:pt idx="3">
                  <c:v>704426.05</c:v>
                </c:pt>
                <c:pt idx="4">
                  <c:v>792531.21</c:v>
                </c:pt>
              </c:numCache>
            </c:numRef>
          </c:val>
          <c:extLst>
            <c:ext xmlns:c16="http://schemas.microsoft.com/office/drawing/2014/chart" uri="{C3380CC4-5D6E-409C-BE32-E72D297353CC}">
              <c16:uniqueId val="{00000001-BE3E-4E71-A8E9-FFEB669766B0}"/>
            </c:ext>
          </c:extLst>
        </c:ser>
        <c:ser>
          <c:idx val="2"/>
          <c:order val="2"/>
          <c:tx>
            <c:strRef>
              <c:f>'[BP 2025 Général  fonctionne invest a actualiser  ^M pret  ^M taux.xlsx]evolution recettes '!$E$6</c:f>
              <c:strCache>
                <c:ptCount val="1"/>
                <c:pt idx="0">
                  <c:v>Porduits de services </c:v>
                </c:pt>
              </c:strCache>
            </c:strRef>
          </c:tx>
          <c:spPr>
            <a:solidFill>
              <a:schemeClr val="accent4"/>
            </a:solidFill>
            <a:ln>
              <a:noFill/>
            </a:ln>
            <a:effectLst/>
          </c:spPr>
          <c:invertIfNegative val="0"/>
          <c:cat>
            <c:numRef>
              <c:f>'[BP 2025 Général  fonctionne invest a actualiser  ^M pret  ^M taux.xlsx]evolution recettes '!$B$7:$B$11</c:f>
              <c:numCache>
                <c:formatCode>General</c:formatCode>
                <c:ptCount val="5"/>
                <c:pt idx="0">
                  <c:v>2020</c:v>
                </c:pt>
                <c:pt idx="1">
                  <c:v>2021</c:v>
                </c:pt>
                <c:pt idx="2">
                  <c:v>2022</c:v>
                </c:pt>
                <c:pt idx="3">
                  <c:v>2023</c:v>
                </c:pt>
                <c:pt idx="4">
                  <c:v>2024</c:v>
                </c:pt>
              </c:numCache>
            </c:numRef>
          </c:cat>
          <c:val>
            <c:numRef>
              <c:f>'[BP 2025 Général  fonctionne invest a actualiser  ^M pret  ^M taux.xlsx]evolution recettes '!$E$7:$E$11</c:f>
              <c:numCache>
                <c:formatCode>#,##0</c:formatCode>
                <c:ptCount val="5"/>
                <c:pt idx="0">
                  <c:v>190049.15</c:v>
                </c:pt>
                <c:pt idx="1">
                  <c:v>236097.83000000002</c:v>
                </c:pt>
                <c:pt idx="2">
                  <c:v>230545.15999999997</c:v>
                </c:pt>
                <c:pt idx="3">
                  <c:v>241457.71000000002</c:v>
                </c:pt>
                <c:pt idx="4">
                  <c:v>246917.28</c:v>
                </c:pt>
              </c:numCache>
            </c:numRef>
          </c:val>
          <c:extLst>
            <c:ext xmlns:c16="http://schemas.microsoft.com/office/drawing/2014/chart" uri="{C3380CC4-5D6E-409C-BE32-E72D297353CC}">
              <c16:uniqueId val="{00000002-BE3E-4E71-A8E9-FFEB669766B0}"/>
            </c:ext>
          </c:extLst>
        </c:ser>
        <c:ser>
          <c:idx val="3"/>
          <c:order val="3"/>
          <c:tx>
            <c:strRef>
              <c:f>'[BP 2025 Général  fonctionne invest a actualiser  ^M pret  ^M taux.xlsx]evolution recettes '!$F$6</c:f>
              <c:strCache>
                <c:ptCount val="1"/>
                <c:pt idx="0">
                  <c:v>Autres</c:v>
                </c:pt>
              </c:strCache>
            </c:strRef>
          </c:tx>
          <c:spPr>
            <a:solidFill>
              <a:schemeClr val="accent6">
                <a:lumMod val="60000"/>
              </a:schemeClr>
            </a:solidFill>
            <a:ln>
              <a:noFill/>
            </a:ln>
            <a:effectLst/>
          </c:spPr>
          <c:invertIfNegative val="0"/>
          <c:cat>
            <c:numRef>
              <c:f>'[BP 2025 Général  fonctionne invest a actualiser  ^M pret  ^M taux.xlsx]evolution recettes '!$B$7:$B$11</c:f>
              <c:numCache>
                <c:formatCode>General</c:formatCode>
                <c:ptCount val="5"/>
                <c:pt idx="0">
                  <c:v>2020</c:v>
                </c:pt>
                <c:pt idx="1">
                  <c:v>2021</c:v>
                </c:pt>
                <c:pt idx="2">
                  <c:v>2022</c:v>
                </c:pt>
                <c:pt idx="3">
                  <c:v>2023</c:v>
                </c:pt>
                <c:pt idx="4">
                  <c:v>2024</c:v>
                </c:pt>
              </c:numCache>
            </c:numRef>
          </c:cat>
          <c:val>
            <c:numRef>
              <c:f>'[BP 2025 Général  fonctionne invest a actualiser  ^M pret  ^M taux.xlsx]evolution recettes '!$F$7:$F$11</c:f>
              <c:numCache>
                <c:formatCode>#,##0</c:formatCode>
                <c:ptCount val="5"/>
                <c:pt idx="0">
                  <c:v>47792.28</c:v>
                </c:pt>
                <c:pt idx="1">
                  <c:v>6550.83</c:v>
                </c:pt>
                <c:pt idx="2">
                  <c:v>110088</c:v>
                </c:pt>
                <c:pt idx="3">
                  <c:v>826.13</c:v>
                </c:pt>
                <c:pt idx="4">
                  <c:v>25338.84</c:v>
                </c:pt>
              </c:numCache>
            </c:numRef>
          </c:val>
          <c:extLst>
            <c:ext xmlns:c16="http://schemas.microsoft.com/office/drawing/2014/chart" uri="{C3380CC4-5D6E-409C-BE32-E72D297353CC}">
              <c16:uniqueId val="{00000003-BE3E-4E71-A8E9-FFEB669766B0}"/>
            </c:ext>
          </c:extLst>
        </c:ser>
        <c:dLbls>
          <c:showLegendKey val="0"/>
          <c:showVal val="0"/>
          <c:showCatName val="0"/>
          <c:showSerName val="0"/>
          <c:showPercent val="0"/>
          <c:showBubbleSize val="0"/>
        </c:dLbls>
        <c:gapWidth val="219"/>
        <c:overlap val="-27"/>
        <c:axId val="1997851344"/>
        <c:axId val="1997850864"/>
      </c:barChart>
      <c:lineChart>
        <c:grouping val="standard"/>
        <c:varyColors val="0"/>
        <c:ser>
          <c:idx val="4"/>
          <c:order val="4"/>
          <c:tx>
            <c:strRef>
              <c:f>'[BP 2025 Général  fonctionne invest a actualiser  ^M pret  ^M taux.xlsx]evolution recettes '!$G$6</c:f>
              <c:strCache>
                <c:ptCount val="1"/>
                <c:pt idx="0">
                  <c:v>Total</c:v>
                </c:pt>
              </c:strCache>
            </c:strRef>
          </c:tx>
          <c:spPr>
            <a:ln w="28575" cap="rnd">
              <a:solidFill>
                <a:schemeClr val="accent5">
                  <a:lumMod val="60000"/>
                </a:schemeClr>
              </a:solidFill>
              <a:round/>
            </a:ln>
            <a:effectLst/>
          </c:spPr>
          <c:marker>
            <c:symbol val="none"/>
          </c:marker>
          <c:dLbls>
            <c:dLbl>
              <c:idx val="0"/>
              <c:layout>
                <c:manualLayout>
                  <c:x val="-4.5619499413346969E-2"/>
                  <c:y val="-6.018518518518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9E-40DC-BDEF-4094634B93F3}"/>
                </c:ext>
              </c:extLst>
            </c:dLbl>
            <c:dLbl>
              <c:idx val="1"/>
              <c:layout>
                <c:manualLayout>
                  <c:x val="-2.6956976926068653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9E-40DC-BDEF-4094634B93F3}"/>
                </c:ext>
              </c:extLst>
            </c:dLbl>
            <c:dLbl>
              <c:idx val="2"/>
              <c:layout>
                <c:manualLayout>
                  <c:x val="-7.6031620698474583E-17"/>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9E-40DC-BDEF-4094634B93F3}"/>
                </c:ext>
              </c:extLst>
            </c:dLbl>
            <c:dLbl>
              <c:idx val="3"/>
              <c:layout>
                <c:manualLayout>
                  <c:x val="-6.2208408290927667E-3"/>
                  <c:y val="5.3240740740740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9E-40DC-BDEF-4094634B93F3}"/>
                </c:ext>
              </c:extLst>
            </c:dLbl>
            <c:dLbl>
              <c:idx val="4"/>
              <c:layout>
                <c:manualLayout>
                  <c:x val="-1.0368068048487944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9E-40DC-BDEF-4094634B93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'[BP 2025 Général  fonctionne invest a actualiser  ^M pret  ^M taux.xlsx]evolution recettes '!$B$7:$B$11</c:f>
              <c:numCache>
                <c:formatCode>General</c:formatCode>
                <c:ptCount val="5"/>
                <c:pt idx="0">
                  <c:v>2020</c:v>
                </c:pt>
                <c:pt idx="1">
                  <c:v>2021</c:v>
                </c:pt>
                <c:pt idx="2">
                  <c:v>2022</c:v>
                </c:pt>
                <c:pt idx="3">
                  <c:v>2023</c:v>
                </c:pt>
                <c:pt idx="4">
                  <c:v>2024</c:v>
                </c:pt>
              </c:numCache>
            </c:numRef>
          </c:cat>
          <c:val>
            <c:numRef>
              <c:f>'[BP 2025 Général  fonctionne invest a actualiser  ^M pret  ^M taux.xlsx]evolution recettes '!$G$7:$G$11</c:f>
              <c:numCache>
                <c:formatCode>#,##0</c:formatCode>
                <c:ptCount val="5"/>
                <c:pt idx="0">
                  <c:v>1583851.3699999999</c:v>
                </c:pt>
                <c:pt idx="1">
                  <c:v>1619984.37</c:v>
                </c:pt>
                <c:pt idx="2">
                  <c:v>1813458.0799999998</c:v>
                </c:pt>
                <c:pt idx="3">
                  <c:v>1695385.0699999998</c:v>
                </c:pt>
                <c:pt idx="4">
                  <c:v>1804115.58</c:v>
                </c:pt>
              </c:numCache>
            </c:numRef>
          </c:val>
          <c:smooth val="0"/>
          <c:extLst>
            <c:ext xmlns:c16="http://schemas.microsoft.com/office/drawing/2014/chart" uri="{C3380CC4-5D6E-409C-BE32-E72D297353CC}">
              <c16:uniqueId val="{00000009-BE3E-4E71-A8E9-FFEB669766B0}"/>
            </c:ext>
          </c:extLst>
        </c:ser>
        <c:dLbls>
          <c:showLegendKey val="0"/>
          <c:showVal val="0"/>
          <c:showCatName val="0"/>
          <c:showSerName val="0"/>
          <c:showPercent val="0"/>
          <c:showBubbleSize val="0"/>
        </c:dLbls>
        <c:marker val="1"/>
        <c:smooth val="0"/>
        <c:axId val="1997851344"/>
        <c:axId val="1997850864"/>
      </c:lineChart>
      <c:catAx>
        <c:axId val="199785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997850864"/>
        <c:crosses val="autoZero"/>
        <c:auto val="1"/>
        <c:lblAlgn val="ctr"/>
        <c:lblOffset val="100"/>
        <c:noMultiLvlLbl val="0"/>
      </c:catAx>
      <c:valAx>
        <c:axId val="1997850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997851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Evolution Masse salariale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manualLayout>
          <c:layoutTarget val="inner"/>
          <c:xMode val="edge"/>
          <c:yMode val="edge"/>
          <c:x val="0.2668940848857308"/>
          <c:y val="0.14804161809658201"/>
          <c:w val="0.70058558991101727"/>
          <c:h val="0.57728589984058409"/>
        </c:manualLayout>
      </c:layout>
      <c:barChart>
        <c:barDir val="col"/>
        <c:grouping val="clustered"/>
        <c:varyColors val="0"/>
        <c:ser>
          <c:idx val="0"/>
          <c:order val="0"/>
          <c:tx>
            <c:strRef>
              <c:f>'[BP 2025 Général  fonctionne invest a actualiser  ^M pret  ^M taux.xlsx]Evolution Masse Salariale '!$C$20</c:f>
              <c:strCache>
                <c:ptCount val="1"/>
                <c:pt idx="0">
                  <c:v>Charges de personnel nettes </c:v>
                </c:pt>
              </c:strCache>
            </c:strRef>
          </c:tx>
          <c:spPr>
            <a:gradFill rotWithShape="1">
              <a:gsLst>
                <a:gs pos="0">
                  <a:schemeClr val="accent6">
                    <a:tint val="96000"/>
                    <a:lumMod val="104000"/>
                  </a:schemeClr>
                </a:gs>
                <a:gs pos="100000">
                  <a:schemeClr val="accent6">
                    <a:shade val="98000"/>
                    <a:lumMod val="94000"/>
                  </a:schemeClr>
                </a:gs>
              </a:gsLst>
              <a:lin ang="5400000" scaled="0"/>
            </a:gradFill>
            <a:ln>
              <a:noFill/>
            </a:ln>
            <a:effectLst>
              <a:outerShdw blurRad="40000" dist="23000" dir="5400000" rotWithShape="0">
                <a:srgbClr val="000000">
                  <a:alpha val="35000"/>
                </a:srgbClr>
              </a:outerShdw>
            </a:effectLst>
          </c:spPr>
          <c:invertIfNegative val="0"/>
          <c:cat>
            <c:numRef>
              <c:f>'[BP 2025 Général  fonctionne invest a actualiser  ^M pret  ^M taux.xlsx]Evolution Masse Salariale '!$B$21:$B$25</c:f>
              <c:numCache>
                <c:formatCode>General</c:formatCode>
                <c:ptCount val="5"/>
                <c:pt idx="0">
                  <c:v>2020</c:v>
                </c:pt>
                <c:pt idx="1">
                  <c:v>2021</c:v>
                </c:pt>
                <c:pt idx="2">
                  <c:v>2022</c:v>
                </c:pt>
                <c:pt idx="3">
                  <c:v>2023</c:v>
                </c:pt>
                <c:pt idx="4">
                  <c:v>2024</c:v>
                </c:pt>
              </c:numCache>
            </c:numRef>
          </c:cat>
          <c:val>
            <c:numRef>
              <c:f>'[BP 2025 Général  fonctionne invest a actualiser  ^M pret  ^M taux.xlsx]Evolution Masse Salariale '!$C$21:$C$25</c:f>
              <c:numCache>
                <c:formatCode>#,##0</c:formatCode>
                <c:ptCount val="5"/>
                <c:pt idx="0">
                  <c:v>655705.44999999995</c:v>
                </c:pt>
                <c:pt idx="1">
                  <c:v>711038.01</c:v>
                </c:pt>
                <c:pt idx="2">
                  <c:v>742972.59</c:v>
                </c:pt>
                <c:pt idx="3">
                  <c:v>716537.57</c:v>
                </c:pt>
                <c:pt idx="4">
                  <c:v>695737.2</c:v>
                </c:pt>
              </c:numCache>
            </c:numRef>
          </c:val>
          <c:extLst>
            <c:ext xmlns:c16="http://schemas.microsoft.com/office/drawing/2014/chart" uri="{C3380CC4-5D6E-409C-BE32-E72D297353CC}">
              <c16:uniqueId val="{00000000-0FD5-4B8C-82B3-7A783E0AADB1}"/>
            </c:ext>
          </c:extLst>
        </c:ser>
        <c:ser>
          <c:idx val="1"/>
          <c:order val="1"/>
          <c:tx>
            <c:strRef>
              <c:f>'[BP 2025 Général  fonctionne invest a actualiser  ^M pret  ^M taux.xlsx]Evolution Masse Salariale '!$D$20</c:f>
              <c:strCache>
                <c:ptCount val="1"/>
                <c:pt idx="0">
                  <c:v>Effectif</c:v>
                </c:pt>
              </c:strCache>
            </c:strRef>
          </c:tx>
          <c:spPr>
            <a:gradFill rotWithShape="1">
              <a:gsLst>
                <a:gs pos="0">
                  <a:schemeClr val="accent5">
                    <a:tint val="96000"/>
                    <a:lumMod val="104000"/>
                  </a:schemeClr>
                </a:gs>
                <a:gs pos="100000">
                  <a:schemeClr val="accent5">
                    <a:shade val="98000"/>
                    <a:lumMod val="94000"/>
                  </a:schemeClr>
                </a:gs>
              </a:gsLst>
              <a:lin ang="5400000" scaled="0"/>
            </a:gradFill>
            <a:ln>
              <a:noFill/>
            </a:ln>
            <a:effectLst>
              <a:outerShdw blurRad="40000" dist="23000" dir="5400000" rotWithShape="0">
                <a:srgbClr val="000000">
                  <a:alpha val="35000"/>
                </a:srgbClr>
              </a:outerShdw>
            </a:effectLst>
          </c:spPr>
          <c:invertIfNegative val="0"/>
          <c:cat>
            <c:numRef>
              <c:f>'[BP 2025 Général  fonctionne invest a actualiser  ^M pret  ^M taux.xlsx]Evolution Masse Salariale '!$B$21:$B$25</c:f>
              <c:numCache>
                <c:formatCode>General</c:formatCode>
                <c:ptCount val="5"/>
                <c:pt idx="0">
                  <c:v>2020</c:v>
                </c:pt>
                <c:pt idx="1">
                  <c:v>2021</c:v>
                </c:pt>
                <c:pt idx="2">
                  <c:v>2022</c:v>
                </c:pt>
                <c:pt idx="3">
                  <c:v>2023</c:v>
                </c:pt>
                <c:pt idx="4">
                  <c:v>2024</c:v>
                </c:pt>
              </c:numCache>
            </c:numRef>
          </c:cat>
          <c:val>
            <c:numRef>
              <c:f>'[BP 2025 Général  fonctionne invest a actualiser  ^M pret  ^M taux.xlsx]Evolution Masse Salariale '!$D$21:$D$25</c:f>
              <c:numCache>
                <c:formatCode>#,##0</c:formatCode>
                <c:ptCount val="5"/>
                <c:pt idx="0">
                  <c:v>22</c:v>
                </c:pt>
                <c:pt idx="1">
                  <c:v>24</c:v>
                </c:pt>
                <c:pt idx="2">
                  <c:v>24</c:v>
                </c:pt>
                <c:pt idx="3">
                  <c:v>22</c:v>
                </c:pt>
                <c:pt idx="4">
                  <c:v>25</c:v>
                </c:pt>
              </c:numCache>
            </c:numRef>
          </c:val>
          <c:extLst>
            <c:ext xmlns:c16="http://schemas.microsoft.com/office/drawing/2014/chart" uri="{C3380CC4-5D6E-409C-BE32-E72D297353CC}">
              <c16:uniqueId val="{00000001-0FD5-4B8C-82B3-7A783E0AADB1}"/>
            </c:ext>
          </c:extLst>
        </c:ser>
        <c:dLbls>
          <c:showLegendKey val="0"/>
          <c:showVal val="0"/>
          <c:showCatName val="0"/>
          <c:showSerName val="0"/>
          <c:showPercent val="0"/>
          <c:showBubbleSize val="0"/>
        </c:dLbls>
        <c:gapWidth val="95"/>
        <c:axId val="1167093504"/>
        <c:axId val="1167093984"/>
      </c:barChart>
      <c:lineChart>
        <c:grouping val="standard"/>
        <c:varyColors val="0"/>
        <c:ser>
          <c:idx val="2"/>
          <c:order val="2"/>
          <c:tx>
            <c:strRef>
              <c:f>'[BP 2025 Général  fonctionne invest a actualiser  ^M pret  ^M taux.xlsx]Evolution Masse Salariale '!$E$20</c:f>
              <c:strCache>
                <c:ptCount val="1"/>
                <c:pt idx="0">
                  <c:v>Equivalent temps pleins</c:v>
                </c:pt>
              </c:strCache>
            </c:strRef>
          </c:tx>
          <c:spPr>
            <a:ln w="31750" cap="rnd">
              <a:solidFill>
                <a:schemeClr val="accent4"/>
              </a:solidFill>
              <a:round/>
            </a:ln>
            <a:effectLst>
              <a:outerShdw blurRad="40000" dist="23000" dir="5400000" rotWithShape="0">
                <a:srgbClr val="000000">
                  <a:alpha val="35000"/>
                </a:srgbClr>
              </a:outerShdw>
            </a:effectLst>
          </c:spPr>
          <c:marker>
            <c:symbol val="none"/>
          </c:marker>
          <c:cat>
            <c:numRef>
              <c:f>'[BP 2025 Général  fonctionne invest a actualiser  ^M pret  ^M taux.xlsx]Evolution Masse Salariale '!$B$21:$B$25</c:f>
              <c:numCache>
                <c:formatCode>General</c:formatCode>
                <c:ptCount val="5"/>
                <c:pt idx="0">
                  <c:v>2020</c:v>
                </c:pt>
                <c:pt idx="1">
                  <c:v>2021</c:v>
                </c:pt>
                <c:pt idx="2">
                  <c:v>2022</c:v>
                </c:pt>
                <c:pt idx="3">
                  <c:v>2023</c:v>
                </c:pt>
                <c:pt idx="4">
                  <c:v>2024</c:v>
                </c:pt>
              </c:numCache>
            </c:numRef>
          </c:cat>
          <c:val>
            <c:numRef>
              <c:f>'[BP 2025 Général  fonctionne invest a actualiser  ^M pret  ^M taux.xlsx]Evolution Masse Salariale '!$E$21:$E$25</c:f>
              <c:numCache>
                <c:formatCode>#,##0.00</c:formatCode>
                <c:ptCount val="5"/>
                <c:pt idx="0">
                  <c:v>20.329999999999998</c:v>
                </c:pt>
                <c:pt idx="1">
                  <c:v>20.479999999999997</c:v>
                </c:pt>
                <c:pt idx="2">
                  <c:v>19.96</c:v>
                </c:pt>
                <c:pt idx="3">
                  <c:v>18.079999999999998</c:v>
                </c:pt>
                <c:pt idx="4">
                  <c:v>21.36</c:v>
                </c:pt>
              </c:numCache>
            </c:numRef>
          </c:val>
          <c:smooth val="0"/>
          <c:extLst>
            <c:ext xmlns:c16="http://schemas.microsoft.com/office/drawing/2014/chart" uri="{C3380CC4-5D6E-409C-BE32-E72D297353CC}">
              <c16:uniqueId val="{00000002-0FD5-4B8C-82B3-7A783E0AADB1}"/>
            </c:ext>
          </c:extLst>
        </c:ser>
        <c:dLbls>
          <c:showLegendKey val="0"/>
          <c:showVal val="0"/>
          <c:showCatName val="0"/>
          <c:showSerName val="0"/>
          <c:showPercent val="0"/>
          <c:showBubbleSize val="0"/>
        </c:dLbls>
        <c:marker val="1"/>
        <c:smooth val="0"/>
        <c:axId val="1230506576"/>
        <c:axId val="1230506096"/>
      </c:lineChart>
      <c:catAx>
        <c:axId val="116709350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1167093984"/>
        <c:crosses val="autoZero"/>
        <c:auto val="1"/>
        <c:lblAlgn val="ctr"/>
        <c:lblOffset val="100"/>
        <c:noMultiLvlLbl val="0"/>
      </c:catAx>
      <c:valAx>
        <c:axId val="116709398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fr-FR"/>
                  <a:t>Titre de laxe</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1167093504"/>
        <c:crosses val="autoZero"/>
        <c:crossBetween val="between"/>
      </c:valAx>
      <c:valAx>
        <c:axId val="123050609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1230506576"/>
        <c:crosses val="max"/>
        <c:crossBetween val="between"/>
      </c:valAx>
      <c:catAx>
        <c:axId val="1230506576"/>
        <c:scaling>
          <c:orientation val="minMax"/>
        </c:scaling>
        <c:delete val="1"/>
        <c:axPos val="b"/>
        <c:numFmt formatCode="General" sourceLinked="1"/>
        <c:majorTickMark val="out"/>
        <c:minorTickMark val="none"/>
        <c:tickLblPos val="nextTo"/>
        <c:crossAx val="1230506096"/>
        <c:crosses val="autoZero"/>
        <c:auto val="1"/>
        <c:lblAlgn val="ctr"/>
        <c:lblOffset val="100"/>
        <c:noMultiLvlLbl val="0"/>
      </c:cat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2"/>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'Prospective Budgetaire 2025'!$A$51</c:f>
              <c:strCache>
                <c:ptCount val="1"/>
                <c:pt idx="0">
                  <c:v>C *CAF</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'Prospective Budgetaire 2025'!$B$50:$I$50</c:f>
              <c:numCache>
                <c:formatCode>General</c:formatCode>
                <c:ptCount val="7"/>
                <c:pt idx="0">
                  <c:v>2020</c:v>
                </c:pt>
                <c:pt idx="1">
                  <c:v>2021</c:v>
                </c:pt>
                <c:pt idx="2">
                  <c:v>2022</c:v>
                </c:pt>
                <c:pt idx="3">
                  <c:v>2023</c:v>
                </c:pt>
                <c:pt idx="4">
                  <c:v>2024</c:v>
                </c:pt>
                <c:pt idx="5">
                  <c:v>2025</c:v>
                </c:pt>
                <c:pt idx="6">
                  <c:v>2026</c:v>
                </c:pt>
              </c:numCache>
            </c:numRef>
          </c:cat>
          <c:val>
            <c:numRef>
              <c:f>'Prospective Budgetaire 2025'!$B$51:$I$51</c:f>
              <c:numCache>
                <c:formatCode>#,##0</c:formatCode>
                <c:ptCount val="7"/>
                <c:pt idx="0">
                  <c:v>172672.94999999995</c:v>
                </c:pt>
                <c:pt idx="1">
                  <c:v>246112.22999999998</c:v>
                </c:pt>
                <c:pt idx="2">
                  <c:v>494604.40000000014</c:v>
                </c:pt>
                <c:pt idx="3">
                  <c:v>243046.33000000007</c:v>
                </c:pt>
                <c:pt idx="4">
                  <c:v>397866.65999999992</c:v>
                </c:pt>
                <c:pt idx="5">
                  <c:v>227000</c:v>
                </c:pt>
                <c:pt idx="6">
                  <c:v>244874</c:v>
                </c:pt>
              </c:numCache>
            </c:numRef>
          </c:val>
          <c:extLst>
            <c:ext xmlns:c16="http://schemas.microsoft.com/office/drawing/2014/chart" uri="{C3380CC4-5D6E-409C-BE32-E72D297353CC}">
              <c16:uniqueId val="{00000000-2D37-48F2-A9D9-52E18D99DC95}"/>
            </c:ext>
          </c:extLst>
        </c:ser>
        <c:ser>
          <c:idx val="1"/>
          <c:order val="1"/>
          <c:tx>
            <c:strRef>
              <c:f>'Prospective Budgetaire 2025'!$A$52</c:f>
              <c:strCache>
                <c:ptCount val="1"/>
                <c:pt idx="0">
                  <c:v>Charges réelles de fonctionnement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'Prospective Budgetaire 2025'!$B$50:$I$50</c:f>
              <c:numCache>
                <c:formatCode>General</c:formatCode>
                <c:ptCount val="7"/>
                <c:pt idx="0">
                  <c:v>2020</c:v>
                </c:pt>
                <c:pt idx="1">
                  <c:v>2021</c:v>
                </c:pt>
                <c:pt idx="2">
                  <c:v>2022</c:v>
                </c:pt>
                <c:pt idx="3">
                  <c:v>2023</c:v>
                </c:pt>
                <c:pt idx="4">
                  <c:v>2024</c:v>
                </c:pt>
                <c:pt idx="5">
                  <c:v>2025</c:v>
                </c:pt>
                <c:pt idx="6">
                  <c:v>2026</c:v>
                </c:pt>
              </c:numCache>
            </c:numRef>
          </c:cat>
          <c:val>
            <c:numRef>
              <c:f>'Prospective Budgetaire 2025'!$B$52:$I$52</c:f>
              <c:numCache>
                <c:formatCode>#,##0</c:formatCode>
                <c:ptCount val="7"/>
                <c:pt idx="0">
                  <c:v>1462576</c:v>
                </c:pt>
                <c:pt idx="1">
                  <c:v>1444144.81</c:v>
                </c:pt>
                <c:pt idx="2">
                  <c:v>1318718.0699999998</c:v>
                </c:pt>
                <c:pt idx="3">
                  <c:v>1455467</c:v>
                </c:pt>
                <c:pt idx="4">
                  <c:v>1410719.34</c:v>
                </c:pt>
                <c:pt idx="5">
                  <c:v>1473000</c:v>
                </c:pt>
                <c:pt idx="6">
                  <c:v>1487529</c:v>
                </c:pt>
              </c:numCache>
            </c:numRef>
          </c:val>
          <c:extLst>
            <c:ext xmlns:c16="http://schemas.microsoft.com/office/drawing/2014/chart" uri="{C3380CC4-5D6E-409C-BE32-E72D297353CC}">
              <c16:uniqueId val="{00000001-2D37-48F2-A9D9-52E18D99DC95}"/>
            </c:ext>
          </c:extLst>
        </c:ser>
        <c:dLbls>
          <c:showLegendKey val="0"/>
          <c:showVal val="0"/>
          <c:showCatName val="0"/>
          <c:showSerName val="0"/>
          <c:showPercent val="0"/>
          <c:showBubbleSize val="0"/>
        </c:dLbls>
        <c:gapWidth val="150"/>
        <c:axId val="548370736"/>
        <c:axId val="548370256"/>
      </c:barChart>
      <c:lineChart>
        <c:grouping val="standard"/>
        <c:varyColors val="0"/>
        <c:ser>
          <c:idx val="2"/>
          <c:order val="2"/>
          <c:tx>
            <c:strRef>
              <c:f>'Prospective Budgetaire 2025'!$A$53</c:f>
              <c:strCache>
                <c:ptCount val="1"/>
                <c:pt idx="0">
                  <c:v>Recettes réelles de Fonctionnement </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'Prospective Budgetaire 2025'!$B$50:$I$50</c:f>
              <c:numCache>
                <c:formatCode>General</c:formatCode>
                <c:ptCount val="7"/>
                <c:pt idx="0">
                  <c:v>2020</c:v>
                </c:pt>
                <c:pt idx="1">
                  <c:v>2021</c:v>
                </c:pt>
                <c:pt idx="2">
                  <c:v>2022</c:v>
                </c:pt>
                <c:pt idx="3">
                  <c:v>2023</c:v>
                </c:pt>
                <c:pt idx="4">
                  <c:v>2024</c:v>
                </c:pt>
                <c:pt idx="5">
                  <c:v>2025</c:v>
                </c:pt>
                <c:pt idx="6">
                  <c:v>2026</c:v>
                </c:pt>
              </c:numCache>
            </c:numRef>
          </c:cat>
          <c:val>
            <c:numRef>
              <c:f>'Prospective Budgetaire 2025'!$B$53:$I$53</c:f>
              <c:numCache>
                <c:formatCode>#,##0</c:formatCode>
                <c:ptCount val="7"/>
                <c:pt idx="0">
                  <c:v>1635248.95</c:v>
                </c:pt>
                <c:pt idx="1">
                  <c:v>1690257.04</c:v>
                </c:pt>
                <c:pt idx="2">
                  <c:v>1813322.47</c:v>
                </c:pt>
                <c:pt idx="3">
                  <c:v>1698513.33</c:v>
                </c:pt>
                <c:pt idx="4">
                  <c:v>1808586</c:v>
                </c:pt>
                <c:pt idx="5">
                  <c:v>1700000</c:v>
                </c:pt>
                <c:pt idx="6">
                  <c:v>1732403</c:v>
                </c:pt>
              </c:numCache>
            </c:numRef>
          </c:val>
          <c:smooth val="0"/>
          <c:extLst>
            <c:ext xmlns:c16="http://schemas.microsoft.com/office/drawing/2014/chart" uri="{C3380CC4-5D6E-409C-BE32-E72D297353CC}">
              <c16:uniqueId val="{00000002-2D37-48F2-A9D9-52E18D99DC95}"/>
            </c:ext>
          </c:extLst>
        </c:ser>
        <c:dLbls>
          <c:showLegendKey val="0"/>
          <c:showVal val="0"/>
          <c:showCatName val="0"/>
          <c:showSerName val="0"/>
          <c:showPercent val="0"/>
          <c:showBubbleSize val="0"/>
        </c:dLbls>
        <c:marker val="1"/>
        <c:smooth val="0"/>
        <c:axId val="548370736"/>
        <c:axId val="548370256"/>
      </c:lineChart>
      <c:catAx>
        <c:axId val="548370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48370256"/>
        <c:crosses val="autoZero"/>
        <c:auto val="1"/>
        <c:lblAlgn val="ctr"/>
        <c:lblOffset val="100"/>
        <c:noMultiLvlLbl val="0"/>
      </c:catAx>
      <c:valAx>
        <c:axId val="548370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48370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'Prospective Budgetaire 2025'!$A$45</c:f>
              <c:strCache>
                <c:ptCount val="1"/>
                <c:pt idx="0">
                  <c:v> B *Ratio  de Rigidité structurel</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dLbl>
              <c:idx val="0"/>
              <c:layout>
                <c:manualLayout>
                  <c:x val="-4.9262548696869827E-3"/>
                  <c:y val="0.1262370416993755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3B-45A3-81ED-B603A0392429}"/>
                </c:ext>
              </c:extLst>
            </c:dLbl>
            <c:spPr>
              <a:noFill/>
              <a:ln>
                <a:solidFill>
                  <a:srgbClr val="00CCFF"/>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'Prospective Budgetaire 2025'!$B$44:$I$44</c:f>
              <c:numCache>
                <c:formatCode>General</c:formatCode>
                <c:ptCount val="7"/>
                <c:pt idx="0">
                  <c:v>2020</c:v>
                </c:pt>
                <c:pt idx="1">
                  <c:v>2021</c:v>
                </c:pt>
                <c:pt idx="2">
                  <c:v>2022</c:v>
                </c:pt>
                <c:pt idx="3">
                  <c:v>2023</c:v>
                </c:pt>
                <c:pt idx="4">
                  <c:v>2024</c:v>
                </c:pt>
                <c:pt idx="5">
                  <c:v>2025</c:v>
                </c:pt>
                <c:pt idx="6">
                  <c:v>2026</c:v>
                </c:pt>
              </c:numCache>
            </c:numRef>
          </c:cat>
          <c:val>
            <c:numRef>
              <c:f>'Prospective Budgetaire 2025'!$B$45:$I$45</c:f>
              <c:numCache>
                <c:formatCode>0.00</c:formatCode>
                <c:ptCount val="7"/>
                <c:pt idx="0">
                  <c:v>0.53803877385152887</c:v>
                </c:pt>
                <c:pt idx="1">
                  <c:v>0.50616322237001299</c:v>
                </c:pt>
                <c:pt idx="2">
                  <c:v>0.48304708869570229</c:v>
                </c:pt>
                <c:pt idx="3">
                  <c:v>0.52294788289945293</c:v>
                </c:pt>
                <c:pt idx="4">
                  <c:v>0.48175853161241761</c:v>
                </c:pt>
                <c:pt idx="5">
                  <c:v>0.53648706470588237</c:v>
                </c:pt>
                <c:pt idx="6">
                  <c:v>0.52259780201258021</c:v>
                </c:pt>
              </c:numCache>
            </c:numRef>
          </c:val>
          <c:extLst>
            <c:ext xmlns:c16="http://schemas.microsoft.com/office/drawing/2014/chart" uri="{C3380CC4-5D6E-409C-BE32-E72D297353CC}">
              <c16:uniqueId val="{00000000-B13B-45A3-81ED-B603A0392429}"/>
            </c:ext>
          </c:extLst>
        </c:ser>
        <c:dLbls>
          <c:showLegendKey val="0"/>
          <c:showVal val="0"/>
          <c:showCatName val="0"/>
          <c:showSerName val="0"/>
          <c:showPercent val="0"/>
          <c:showBubbleSize val="0"/>
        </c:dLbls>
        <c:gapWidth val="247"/>
        <c:axId val="1001129504"/>
        <c:axId val="1001128064"/>
      </c:barChart>
      <c:lineChart>
        <c:grouping val="standard"/>
        <c:varyColors val="0"/>
        <c:ser>
          <c:idx val="1"/>
          <c:order val="1"/>
          <c:tx>
            <c:strRef>
              <c:f>'Prospective Budgetaire 2025'!$A$46</c:f>
              <c:strCache>
                <c:ptCount val="1"/>
                <c:pt idx="0">
                  <c:v>Frais de personnel Chapitre 12</c:v>
                </c:pt>
              </c:strCache>
            </c:strRef>
          </c:tx>
          <c:spPr>
            <a:ln w="31750" cap="rnd">
              <a:solidFill>
                <a:schemeClr val="accent5"/>
              </a:solidFill>
              <a:round/>
            </a:ln>
            <a:effectLst/>
          </c:spPr>
          <c:marker>
            <c:symbol val="none"/>
          </c:marker>
          <c:cat>
            <c:numRef>
              <c:f>'Prospective Budgetaire 2025'!$B$44:$I$44</c:f>
              <c:numCache>
                <c:formatCode>General</c:formatCode>
                <c:ptCount val="7"/>
                <c:pt idx="0">
                  <c:v>2020</c:v>
                </c:pt>
                <c:pt idx="1">
                  <c:v>2021</c:v>
                </c:pt>
                <c:pt idx="2">
                  <c:v>2022</c:v>
                </c:pt>
                <c:pt idx="3">
                  <c:v>2023</c:v>
                </c:pt>
                <c:pt idx="4">
                  <c:v>2024</c:v>
                </c:pt>
                <c:pt idx="5">
                  <c:v>2025</c:v>
                </c:pt>
                <c:pt idx="6">
                  <c:v>2026</c:v>
                </c:pt>
              </c:numCache>
            </c:numRef>
          </c:cat>
          <c:val>
            <c:numRef>
              <c:f>'Prospective Budgetaire 2025'!$B$46:$I$46</c:f>
              <c:numCache>
                <c:formatCode>#,##0</c:formatCode>
                <c:ptCount val="7"/>
                <c:pt idx="0">
                  <c:v>809119.76</c:v>
                </c:pt>
                <c:pt idx="1">
                  <c:v>783129.13</c:v>
                </c:pt>
                <c:pt idx="2">
                  <c:v>754075.83</c:v>
                </c:pt>
                <c:pt idx="3">
                  <c:v>722741</c:v>
                </c:pt>
                <c:pt idx="4">
                  <c:v>702228.81</c:v>
                </c:pt>
                <c:pt idx="5">
                  <c:v>714604</c:v>
                </c:pt>
                <c:pt idx="6">
                  <c:v>724710</c:v>
                </c:pt>
              </c:numCache>
            </c:numRef>
          </c:val>
          <c:smooth val="0"/>
          <c:extLst>
            <c:ext xmlns:c16="http://schemas.microsoft.com/office/drawing/2014/chart" uri="{C3380CC4-5D6E-409C-BE32-E72D297353CC}">
              <c16:uniqueId val="{00000001-B13B-45A3-81ED-B603A0392429}"/>
            </c:ext>
          </c:extLst>
        </c:ser>
        <c:ser>
          <c:idx val="2"/>
          <c:order val="2"/>
          <c:tx>
            <c:strRef>
              <c:f>'Prospective Budgetaire 2025'!$A$47</c:f>
              <c:strCache>
                <c:ptCount val="1"/>
                <c:pt idx="0">
                  <c:v>Annuite de la dette ( Capital +Interets)</c:v>
                </c:pt>
              </c:strCache>
            </c:strRef>
          </c:tx>
          <c:spPr>
            <a:ln w="31750"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'Prospective Budgetaire 2025'!$B$44:$I$44</c:f>
              <c:numCache>
                <c:formatCode>General</c:formatCode>
                <c:ptCount val="7"/>
                <c:pt idx="0">
                  <c:v>2020</c:v>
                </c:pt>
                <c:pt idx="1">
                  <c:v>2021</c:v>
                </c:pt>
                <c:pt idx="2">
                  <c:v>2022</c:v>
                </c:pt>
                <c:pt idx="3">
                  <c:v>2023</c:v>
                </c:pt>
                <c:pt idx="4">
                  <c:v>2024</c:v>
                </c:pt>
                <c:pt idx="5">
                  <c:v>2025</c:v>
                </c:pt>
                <c:pt idx="6">
                  <c:v>2026</c:v>
                </c:pt>
              </c:numCache>
            </c:numRef>
          </c:cat>
          <c:val>
            <c:numRef>
              <c:f>'Prospective Budgetaire 2025'!$B$47:$I$47</c:f>
              <c:numCache>
                <c:formatCode>#,##0</c:formatCode>
                <c:ptCount val="7"/>
                <c:pt idx="0">
                  <c:v>70707.58</c:v>
                </c:pt>
                <c:pt idx="1">
                  <c:v>72416.820000000007</c:v>
                </c:pt>
                <c:pt idx="2">
                  <c:v>121844.31</c:v>
                </c:pt>
                <c:pt idx="3">
                  <c:v>165492.95000000001</c:v>
                </c:pt>
                <c:pt idx="4">
                  <c:v>165117.10999999999</c:v>
                </c:pt>
                <c:pt idx="5">
                  <c:v>197424.01</c:v>
                </c:pt>
                <c:pt idx="6">
                  <c:v>180640</c:v>
                </c:pt>
              </c:numCache>
            </c:numRef>
          </c:val>
          <c:smooth val="0"/>
          <c:extLst>
            <c:ext xmlns:c16="http://schemas.microsoft.com/office/drawing/2014/chart" uri="{C3380CC4-5D6E-409C-BE32-E72D297353CC}">
              <c16:uniqueId val="{00000002-B13B-45A3-81ED-B603A0392429}"/>
            </c:ext>
          </c:extLst>
        </c:ser>
        <c:ser>
          <c:idx val="3"/>
          <c:order val="3"/>
          <c:tx>
            <c:strRef>
              <c:f>'Prospective Budgetaire 2025'!$A$48</c:f>
              <c:strCache>
                <c:ptCount val="1"/>
                <c:pt idx="0">
                  <c:v>Recettes réelles de Fonctionnement </c:v>
                </c:pt>
              </c:strCache>
            </c:strRef>
          </c:tx>
          <c:spPr>
            <a:ln w="31750" cap="rnd">
              <a:solidFill>
                <a:schemeClr val="accent6">
                  <a:lumMod val="60000"/>
                </a:schemeClr>
              </a:solidFill>
              <a:round/>
            </a:ln>
            <a:effectLst/>
          </c:spPr>
          <c:marker>
            <c:symbol val="none"/>
          </c:marker>
          <c:dLbls>
            <c:dLbl>
              <c:idx val="0"/>
              <c:layout>
                <c:manualLayout>
                  <c:x val="-4.804740582901372E-2"/>
                  <c:y val="-7.2404742378278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3B-45A3-81ED-B603A039242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'Prospective Budgetaire 2025'!$B$44:$I$44</c:f>
              <c:numCache>
                <c:formatCode>General</c:formatCode>
                <c:ptCount val="7"/>
                <c:pt idx="0">
                  <c:v>2020</c:v>
                </c:pt>
                <c:pt idx="1">
                  <c:v>2021</c:v>
                </c:pt>
                <c:pt idx="2">
                  <c:v>2022</c:v>
                </c:pt>
                <c:pt idx="3">
                  <c:v>2023</c:v>
                </c:pt>
                <c:pt idx="4">
                  <c:v>2024</c:v>
                </c:pt>
                <c:pt idx="5">
                  <c:v>2025</c:v>
                </c:pt>
                <c:pt idx="6">
                  <c:v>2026</c:v>
                </c:pt>
              </c:numCache>
            </c:numRef>
          </c:cat>
          <c:val>
            <c:numRef>
              <c:f>'Prospective Budgetaire 2025'!$B$48:$I$48</c:f>
              <c:numCache>
                <c:formatCode>#,##0</c:formatCode>
                <c:ptCount val="7"/>
                <c:pt idx="0">
                  <c:v>1635248.95</c:v>
                </c:pt>
                <c:pt idx="1">
                  <c:v>1690257.04</c:v>
                </c:pt>
                <c:pt idx="2">
                  <c:v>1813322.47</c:v>
                </c:pt>
                <c:pt idx="3">
                  <c:v>1698513.33</c:v>
                </c:pt>
                <c:pt idx="4">
                  <c:v>1800374.8</c:v>
                </c:pt>
                <c:pt idx="5">
                  <c:v>1700000</c:v>
                </c:pt>
                <c:pt idx="6">
                  <c:v>1732403</c:v>
                </c:pt>
              </c:numCache>
            </c:numRef>
          </c:val>
          <c:smooth val="0"/>
          <c:extLst>
            <c:ext xmlns:c16="http://schemas.microsoft.com/office/drawing/2014/chart" uri="{C3380CC4-5D6E-409C-BE32-E72D297353CC}">
              <c16:uniqueId val="{00000003-B13B-45A3-81ED-B603A0392429}"/>
            </c:ext>
          </c:extLst>
        </c:ser>
        <c:dLbls>
          <c:showLegendKey val="0"/>
          <c:showVal val="0"/>
          <c:showCatName val="0"/>
          <c:showSerName val="0"/>
          <c:showPercent val="0"/>
          <c:showBubbleSize val="0"/>
        </c:dLbls>
        <c:marker val="1"/>
        <c:smooth val="0"/>
        <c:axId val="661809744"/>
        <c:axId val="661810224"/>
      </c:lineChart>
      <c:catAx>
        <c:axId val="6618097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661810224"/>
        <c:crosses val="autoZero"/>
        <c:auto val="1"/>
        <c:lblAlgn val="ctr"/>
        <c:lblOffset val="100"/>
        <c:noMultiLvlLbl val="0"/>
      </c:catAx>
      <c:valAx>
        <c:axId val="66181022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661809744"/>
        <c:crosses val="autoZero"/>
        <c:crossBetween val="between"/>
      </c:valAx>
      <c:valAx>
        <c:axId val="1001128064"/>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1001129504"/>
        <c:crosses val="max"/>
        <c:crossBetween val="between"/>
      </c:valAx>
      <c:catAx>
        <c:axId val="1001129504"/>
        <c:scaling>
          <c:orientation val="minMax"/>
        </c:scaling>
        <c:delete val="1"/>
        <c:axPos val="b"/>
        <c:numFmt formatCode="General" sourceLinked="1"/>
        <c:majorTickMark val="out"/>
        <c:minorTickMark val="none"/>
        <c:tickLblPos val="nextTo"/>
        <c:crossAx val="10011280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'Prospective Budgetaire 2025'!$A$88</c:f>
              <c:strCache>
                <c:ptCount val="1"/>
                <c:pt idx="0">
                  <c:v>Tréso dispo</c:v>
                </c:pt>
              </c:strCache>
            </c:strRef>
          </c:tx>
          <c:spPr>
            <a:solidFill>
              <a:schemeClr val="accent6"/>
            </a:solidFill>
            <a:ln>
              <a:noFill/>
            </a:ln>
            <a:effectLst/>
          </c:spPr>
          <c:invertIfNegative val="0"/>
          <c:trendline>
            <c:spPr>
              <a:ln w="38100" cap="rnd">
                <a:solidFill>
                  <a:srgbClr val="FF0000"/>
                </a:solidFill>
                <a:prstDash val="sysDot"/>
              </a:ln>
              <a:effectLst/>
            </c:spPr>
            <c:trendlineType val="linear"/>
            <c:dispRSqr val="0"/>
            <c:dispEq val="0"/>
          </c:trendline>
          <c:cat>
            <c:numRef>
              <c:f>'Prospective Budgetaire 2025'!$B$85:$H$85</c:f>
              <c:numCache>
                <c:formatCode>General</c:formatCode>
                <c:ptCount val="6"/>
                <c:pt idx="0">
                  <c:v>2020</c:v>
                </c:pt>
                <c:pt idx="1">
                  <c:v>2021</c:v>
                </c:pt>
                <c:pt idx="2">
                  <c:v>222</c:v>
                </c:pt>
                <c:pt idx="3">
                  <c:v>2023</c:v>
                </c:pt>
                <c:pt idx="4">
                  <c:v>2024</c:v>
                </c:pt>
                <c:pt idx="5">
                  <c:v>2025</c:v>
                </c:pt>
              </c:numCache>
            </c:numRef>
          </c:cat>
          <c:val>
            <c:numRef>
              <c:f>'Prospective Budgetaire 2025'!$B$88:$H$88</c:f>
              <c:numCache>
                <c:formatCode>0</c:formatCode>
                <c:ptCount val="6"/>
                <c:pt idx="0">
                  <c:v>701.12599999999998</c:v>
                </c:pt>
                <c:pt idx="1">
                  <c:v>1692.396</c:v>
                </c:pt>
                <c:pt idx="2">
                  <c:v>1486.2731100000001</c:v>
                </c:pt>
                <c:pt idx="3">
                  <c:v>941.55499999999995</c:v>
                </c:pt>
                <c:pt idx="4">
                  <c:v>929.58</c:v>
                </c:pt>
                <c:pt idx="5">
                  <c:v>677.24073799999996</c:v>
                </c:pt>
              </c:numCache>
            </c:numRef>
          </c:val>
          <c:extLst>
            <c:ext xmlns:c16="http://schemas.microsoft.com/office/drawing/2014/chart" uri="{C3380CC4-5D6E-409C-BE32-E72D297353CC}">
              <c16:uniqueId val="{00000001-32A9-46DA-8CA7-5B68B80B6982}"/>
            </c:ext>
          </c:extLst>
        </c:ser>
        <c:dLbls>
          <c:showLegendKey val="0"/>
          <c:showVal val="0"/>
          <c:showCatName val="0"/>
          <c:showSerName val="0"/>
          <c:showPercent val="0"/>
          <c:showBubbleSize val="0"/>
        </c:dLbls>
        <c:gapWidth val="150"/>
        <c:axId val="1090352736"/>
        <c:axId val="1090356096"/>
      </c:barChart>
      <c:lineChart>
        <c:grouping val="standard"/>
        <c:varyColors val="0"/>
        <c:ser>
          <c:idx val="0"/>
          <c:order val="0"/>
          <c:tx>
            <c:strRef>
              <c:f>'Prospective Budgetaire 2025'!$A$86</c:f>
              <c:strCache>
                <c:ptCount val="1"/>
                <c:pt idx="0">
                  <c:v>EPARGNE</c:v>
                </c:pt>
              </c:strCache>
            </c:strRef>
          </c:tx>
          <c:spPr>
            <a:ln w="28575" cap="rnd">
              <a:solidFill>
                <a:schemeClr val="accent2"/>
              </a:solidFill>
              <a:round/>
            </a:ln>
            <a:effectLst/>
          </c:spPr>
          <c:marker>
            <c:symbol val="none"/>
          </c:marker>
          <c:dLbls>
            <c:dLbl>
              <c:idx val="5"/>
              <c:layout>
                <c:manualLayout>
                  <c:x val="-2.7124511576135407E-2"/>
                  <c:y val="-4.40224007791575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A9-46DA-8CA7-5B68B80B698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'Prospective Budgetaire 2025'!$B$85:$H$85</c:f>
              <c:numCache>
                <c:formatCode>General</c:formatCode>
                <c:ptCount val="6"/>
                <c:pt idx="0">
                  <c:v>2020</c:v>
                </c:pt>
                <c:pt idx="1">
                  <c:v>2021</c:v>
                </c:pt>
                <c:pt idx="2">
                  <c:v>222</c:v>
                </c:pt>
                <c:pt idx="3">
                  <c:v>2023</c:v>
                </c:pt>
                <c:pt idx="4">
                  <c:v>2024</c:v>
                </c:pt>
                <c:pt idx="5">
                  <c:v>2025</c:v>
                </c:pt>
              </c:numCache>
            </c:numRef>
          </c:cat>
          <c:val>
            <c:numRef>
              <c:f>'Prospective Budgetaire 2025'!$B$86:$H$86</c:f>
              <c:numCache>
                <c:formatCode>0</c:formatCode>
                <c:ptCount val="6"/>
                <c:pt idx="0">
                  <c:v>127.98464</c:v>
                </c:pt>
                <c:pt idx="1">
                  <c:v>213.15899999999999</c:v>
                </c:pt>
                <c:pt idx="2">
                  <c:v>321.52298999999999</c:v>
                </c:pt>
                <c:pt idx="3">
                  <c:v>215.91332999999997</c:v>
                </c:pt>
                <c:pt idx="4">
                  <c:v>370.69888000000003</c:v>
                </c:pt>
                <c:pt idx="5">
                  <c:v>200</c:v>
                </c:pt>
              </c:numCache>
            </c:numRef>
          </c:val>
          <c:smooth val="0"/>
          <c:extLst>
            <c:ext xmlns:c16="http://schemas.microsoft.com/office/drawing/2014/chart" uri="{C3380CC4-5D6E-409C-BE32-E72D297353CC}">
              <c16:uniqueId val="{00000002-32A9-46DA-8CA7-5B68B80B6982}"/>
            </c:ext>
          </c:extLst>
        </c:ser>
        <c:ser>
          <c:idx val="1"/>
          <c:order val="1"/>
          <c:tx>
            <c:strRef>
              <c:f>'Prospective Budgetaire 2025'!$A$87</c:f>
              <c:strCache>
                <c:ptCount val="1"/>
                <c:pt idx="0">
                  <c:v>VARIATION FDR</c:v>
                </c:pt>
              </c:strCache>
            </c:strRef>
          </c:tx>
          <c:spPr>
            <a:ln w="28575" cap="rnd">
              <a:solidFill>
                <a:schemeClr val="accent4"/>
              </a:solidFill>
              <a:round/>
            </a:ln>
            <a:effectLst/>
          </c:spPr>
          <c:marker>
            <c:symbol val="none"/>
          </c:marker>
          <c:dLbls>
            <c:dLbl>
              <c:idx val="5"/>
              <c:layout>
                <c:manualLayout>
                  <c:x val="-1.4404928187560773E-2"/>
                  <c:y val="6.10443570274961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A9-46DA-8CA7-5B68B80B698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'Prospective Budgetaire 2025'!$B$85:$H$85</c:f>
              <c:numCache>
                <c:formatCode>General</c:formatCode>
                <c:ptCount val="6"/>
                <c:pt idx="0">
                  <c:v>2020</c:v>
                </c:pt>
                <c:pt idx="1">
                  <c:v>2021</c:v>
                </c:pt>
                <c:pt idx="2">
                  <c:v>222</c:v>
                </c:pt>
                <c:pt idx="3">
                  <c:v>2023</c:v>
                </c:pt>
                <c:pt idx="4">
                  <c:v>2024</c:v>
                </c:pt>
                <c:pt idx="5">
                  <c:v>2025</c:v>
                </c:pt>
              </c:numCache>
            </c:numRef>
          </c:cat>
          <c:val>
            <c:numRef>
              <c:f>'Prospective Budgetaire 2025'!$B$87:$H$87</c:f>
              <c:numCache>
                <c:formatCode>0</c:formatCode>
                <c:ptCount val="6"/>
                <c:pt idx="0">
                  <c:v>-140.69164000000001</c:v>
                </c:pt>
                <c:pt idx="1">
                  <c:v>-1051.55501</c:v>
                </c:pt>
                <c:pt idx="2">
                  <c:v>-206.12289000000001</c:v>
                </c:pt>
                <c:pt idx="3">
                  <c:v>1553.5988799999998</c:v>
                </c:pt>
                <c:pt idx="4">
                  <c:v>-622.34410000000003</c:v>
                </c:pt>
                <c:pt idx="5">
                  <c:v>375.46173800000003</c:v>
                </c:pt>
              </c:numCache>
            </c:numRef>
          </c:val>
          <c:smooth val="0"/>
          <c:extLst>
            <c:ext xmlns:c16="http://schemas.microsoft.com/office/drawing/2014/chart" uri="{C3380CC4-5D6E-409C-BE32-E72D297353CC}">
              <c16:uniqueId val="{00000003-32A9-46DA-8CA7-5B68B80B6982}"/>
            </c:ext>
          </c:extLst>
        </c:ser>
        <c:dLbls>
          <c:showLegendKey val="0"/>
          <c:showVal val="0"/>
          <c:showCatName val="0"/>
          <c:showSerName val="0"/>
          <c:showPercent val="0"/>
          <c:showBubbleSize val="0"/>
        </c:dLbls>
        <c:marker val="1"/>
        <c:smooth val="0"/>
        <c:axId val="602327056"/>
        <c:axId val="554390736"/>
      </c:lineChart>
      <c:catAx>
        <c:axId val="60232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54390736"/>
        <c:crosses val="autoZero"/>
        <c:auto val="1"/>
        <c:lblAlgn val="ctr"/>
        <c:lblOffset val="100"/>
        <c:noMultiLvlLbl val="0"/>
      </c:catAx>
      <c:valAx>
        <c:axId val="5543907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02327056"/>
        <c:crosses val="autoZero"/>
        <c:crossBetween val="between"/>
      </c:valAx>
      <c:valAx>
        <c:axId val="109035609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90352736"/>
        <c:crosses val="max"/>
        <c:crossBetween val="between"/>
      </c:valAx>
      <c:catAx>
        <c:axId val="1090352736"/>
        <c:scaling>
          <c:orientation val="minMax"/>
        </c:scaling>
        <c:delete val="1"/>
        <c:axPos val="b"/>
        <c:numFmt formatCode="General" sourceLinked="1"/>
        <c:majorTickMark val="out"/>
        <c:minorTickMark val="none"/>
        <c:tickLblPos val="nextTo"/>
        <c:crossAx val="109035609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'Prospective Budgetaire 2025'!$A$97</c:f>
              <c:strCache>
                <c:ptCount val="1"/>
                <c:pt idx="0">
                  <c:v>STOCK DE DETTE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'Prospective Budgetaire 2025'!$B$96:$I$96</c:f>
              <c:numCache>
                <c:formatCode>General</c:formatCode>
                <c:ptCount val="7"/>
                <c:pt idx="0">
                  <c:v>2020</c:v>
                </c:pt>
                <c:pt idx="1">
                  <c:v>2021</c:v>
                </c:pt>
                <c:pt idx="2">
                  <c:v>222</c:v>
                </c:pt>
                <c:pt idx="3">
                  <c:v>2023</c:v>
                </c:pt>
                <c:pt idx="4">
                  <c:v>2024</c:v>
                </c:pt>
                <c:pt idx="5">
                  <c:v>2025</c:v>
                </c:pt>
                <c:pt idx="6">
                  <c:v>2026</c:v>
                </c:pt>
              </c:numCache>
            </c:numRef>
          </c:cat>
          <c:val>
            <c:numRef>
              <c:f>'Prospective Budgetaire 2025'!$B$97:$I$97</c:f>
              <c:numCache>
                <c:formatCode>0</c:formatCode>
                <c:ptCount val="7"/>
                <c:pt idx="0">
                  <c:v>150</c:v>
                </c:pt>
                <c:pt idx="1">
                  <c:v>1083.5</c:v>
                </c:pt>
                <c:pt idx="2">
                  <c:v>1773.6828600000001</c:v>
                </c:pt>
                <c:pt idx="3">
                  <c:v>1629.34986</c:v>
                </c:pt>
                <c:pt idx="4">
                  <c:v>1482.8462</c:v>
                </c:pt>
                <c:pt idx="5">
                  <c:v>2003.8295500000002</c:v>
                </c:pt>
                <c:pt idx="6">
                  <c:v>1861.47955</c:v>
                </c:pt>
              </c:numCache>
            </c:numRef>
          </c:val>
          <c:extLst>
            <c:ext xmlns:c16="http://schemas.microsoft.com/office/drawing/2014/chart" uri="{C3380CC4-5D6E-409C-BE32-E72D297353CC}">
              <c16:uniqueId val="{00000000-0247-4159-8FC4-B2537C1241D3}"/>
            </c:ext>
          </c:extLst>
        </c:ser>
        <c:dLbls>
          <c:showLegendKey val="0"/>
          <c:showVal val="1"/>
          <c:showCatName val="0"/>
          <c:showSerName val="0"/>
          <c:showPercent val="0"/>
          <c:showBubbleSize val="0"/>
        </c:dLbls>
        <c:gapWidth val="219"/>
        <c:overlap val="-27"/>
        <c:axId val="559850832"/>
        <c:axId val="559849872"/>
      </c:barChart>
      <c:lineChart>
        <c:grouping val="standard"/>
        <c:varyColors val="0"/>
        <c:ser>
          <c:idx val="1"/>
          <c:order val="1"/>
          <c:tx>
            <c:strRef>
              <c:f>'Prospective Budgetaire 2025'!$A$98</c:f>
              <c:strCache>
                <c:ptCount val="1"/>
                <c:pt idx="0">
                  <c:v>DESENT/ AN </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'Prospective Budgetaire 2025'!$B$96:$I$96</c:f>
              <c:numCache>
                <c:formatCode>General</c:formatCode>
                <c:ptCount val="7"/>
                <c:pt idx="0">
                  <c:v>2020</c:v>
                </c:pt>
                <c:pt idx="1">
                  <c:v>2021</c:v>
                </c:pt>
                <c:pt idx="2">
                  <c:v>222</c:v>
                </c:pt>
                <c:pt idx="3">
                  <c:v>2023</c:v>
                </c:pt>
                <c:pt idx="4">
                  <c:v>2024</c:v>
                </c:pt>
                <c:pt idx="5">
                  <c:v>2025</c:v>
                </c:pt>
                <c:pt idx="6">
                  <c:v>2026</c:v>
                </c:pt>
              </c:numCache>
            </c:numRef>
          </c:cat>
          <c:val>
            <c:numRef>
              <c:f>'Prospective Budgetaire 2025'!$B$98:$I$98</c:f>
              <c:numCache>
                <c:formatCode>0.00</c:formatCode>
                <c:ptCount val="7"/>
                <c:pt idx="0">
                  <c:v>1.1720156418770262</c:v>
                </c:pt>
                <c:pt idx="1">
                  <c:v>5.0830600631453517</c:v>
                </c:pt>
                <c:pt idx="2">
                  <c:v>5.5165039986720696</c:v>
                </c:pt>
                <c:pt idx="3">
                  <c:v>7.5463143475208287</c:v>
                </c:pt>
                <c:pt idx="4">
                  <c:v>4.0001367147373106</c:v>
                </c:pt>
                <c:pt idx="5">
                  <c:v>10.01914775</c:v>
                </c:pt>
                <c:pt idx="6">
                  <c:v>8.5438351983256382</c:v>
                </c:pt>
              </c:numCache>
            </c:numRef>
          </c:val>
          <c:smooth val="0"/>
          <c:extLst>
            <c:ext xmlns:c16="http://schemas.microsoft.com/office/drawing/2014/chart" uri="{C3380CC4-5D6E-409C-BE32-E72D297353CC}">
              <c16:uniqueId val="{00000001-0247-4159-8FC4-B2537C1241D3}"/>
            </c:ext>
          </c:extLst>
        </c:ser>
        <c:dLbls>
          <c:showLegendKey val="0"/>
          <c:showVal val="1"/>
          <c:showCatName val="0"/>
          <c:showSerName val="0"/>
          <c:showPercent val="0"/>
          <c:showBubbleSize val="0"/>
        </c:dLbls>
        <c:marker val="1"/>
        <c:smooth val="0"/>
        <c:axId val="560620064"/>
        <c:axId val="1086463136"/>
      </c:lineChart>
      <c:catAx>
        <c:axId val="55985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59849872"/>
        <c:crosses val="autoZero"/>
        <c:auto val="1"/>
        <c:lblAlgn val="ctr"/>
        <c:lblOffset val="100"/>
        <c:noMultiLvlLbl val="0"/>
      </c:catAx>
      <c:valAx>
        <c:axId val="559849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59850832"/>
        <c:crosses val="autoZero"/>
        <c:crossBetween val="between"/>
      </c:valAx>
      <c:valAx>
        <c:axId val="108646313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60620064"/>
        <c:crosses val="max"/>
        <c:crossBetween val="between"/>
      </c:valAx>
      <c:catAx>
        <c:axId val="560620064"/>
        <c:scaling>
          <c:orientation val="minMax"/>
        </c:scaling>
        <c:delete val="1"/>
        <c:axPos val="b"/>
        <c:numFmt formatCode="General" sourceLinked="1"/>
        <c:majorTickMark val="out"/>
        <c:minorTickMark val="none"/>
        <c:tickLblPos val="nextTo"/>
        <c:crossAx val="108646313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E8B5E-D4B8-49C5-BF54-C5BDEE573E2A}"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767557B6-FFEA-481B-A3EE-01529FC91750}">
      <dgm:prSet/>
      <dgm:spPr/>
      <dgm:t>
        <a:bodyPr/>
        <a:lstStyle/>
        <a:p>
          <a:pPr>
            <a:lnSpc>
              <a:spcPct val="100000"/>
            </a:lnSpc>
            <a:defRPr cap="all"/>
          </a:pPr>
          <a:r>
            <a:rPr lang="fr-FR" dirty="0"/>
            <a:t>Contrairement au compte  financier qui est la  photographie des  dépenses et des recettes réalisées l’année  précédente, le  budget est  une  prévision des  dépenses et  des recettes que la collectivité envisage  pour  l’année  en cours. </a:t>
          </a:r>
          <a:endParaRPr lang="en-US" dirty="0"/>
        </a:p>
      </dgm:t>
    </dgm:pt>
    <dgm:pt modelId="{066259AD-3D2E-4F7D-8F33-DF9DE76466DB}" type="parTrans" cxnId="{C1C4A969-6005-4DC5-90BA-1FF905167655}">
      <dgm:prSet/>
      <dgm:spPr/>
      <dgm:t>
        <a:bodyPr/>
        <a:lstStyle/>
        <a:p>
          <a:endParaRPr lang="en-US"/>
        </a:p>
      </dgm:t>
    </dgm:pt>
    <dgm:pt modelId="{D55D4068-B295-4DD9-A480-96C9115B2881}" type="sibTrans" cxnId="{C1C4A969-6005-4DC5-90BA-1FF905167655}">
      <dgm:prSet/>
      <dgm:spPr/>
      <dgm:t>
        <a:bodyPr/>
        <a:lstStyle/>
        <a:p>
          <a:endParaRPr lang="en-US"/>
        </a:p>
      </dgm:t>
    </dgm:pt>
    <dgm:pt modelId="{2B763D57-FA24-40B1-8F5B-FBC40059B9E0}">
      <dgm:prSet/>
      <dgm:spPr/>
      <dgm:t>
        <a:bodyPr/>
        <a:lstStyle/>
        <a:p>
          <a:pPr>
            <a:lnSpc>
              <a:spcPct val="100000"/>
            </a:lnSpc>
            <a:defRPr cap="all"/>
          </a:pPr>
          <a:r>
            <a:rPr lang="fr-FR"/>
            <a:t>Voté par le Conseil municipal, le  budget  servira de cadre à l’ordonnateur (le Maire) et le payeur (la trésorerie d’ Epinal) pour régler les différentes factures et recouvrir les encaissements en fonction des  limites fixées. </a:t>
          </a:r>
          <a:endParaRPr lang="en-US"/>
        </a:p>
      </dgm:t>
    </dgm:pt>
    <dgm:pt modelId="{5FDF24FA-D014-468D-BF3B-8686F8FAF8FA}" type="parTrans" cxnId="{904EC75A-0046-4A56-9CDD-DAC94A512066}">
      <dgm:prSet/>
      <dgm:spPr/>
      <dgm:t>
        <a:bodyPr/>
        <a:lstStyle/>
        <a:p>
          <a:endParaRPr lang="en-US"/>
        </a:p>
      </dgm:t>
    </dgm:pt>
    <dgm:pt modelId="{BBB4E1B2-0E5B-413E-8A59-92E6E67336CD}" type="sibTrans" cxnId="{904EC75A-0046-4A56-9CDD-DAC94A512066}">
      <dgm:prSet/>
      <dgm:spPr/>
      <dgm:t>
        <a:bodyPr/>
        <a:lstStyle/>
        <a:p>
          <a:endParaRPr lang="en-US"/>
        </a:p>
      </dgm:t>
    </dgm:pt>
    <dgm:pt modelId="{C8149C1A-8E8D-4F01-8FB8-37859D064A93}">
      <dgm:prSet/>
      <dgm:spPr/>
      <dgm:t>
        <a:bodyPr/>
        <a:lstStyle/>
        <a:p>
          <a:pPr>
            <a:lnSpc>
              <a:spcPct val="100000"/>
            </a:lnSpc>
            <a:defRPr cap="all"/>
          </a:pPr>
          <a:r>
            <a:rPr lang="fr-FR"/>
            <a:t>Le budget se doit d’être équilibré en dépenses et en recettes.</a:t>
          </a:r>
          <a:endParaRPr lang="en-US"/>
        </a:p>
      </dgm:t>
    </dgm:pt>
    <dgm:pt modelId="{D444F177-21D8-4C60-8E7B-AB763A8B8E92}" type="parTrans" cxnId="{47AD0F3B-452F-4233-9D63-2AB560A9F30B}">
      <dgm:prSet/>
      <dgm:spPr/>
      <dgm:t>
        <a:bodyPr/>
        <a:lstStyle/>
        <a:p>
          <a:endParaRPr lang="en-US"/>
        </a:p>
      </dgm:t>
    </dgm:pt>
    <dgm:pt modelId="{E323FB8C-E147-47EB-8E5B-040FC1E2E159}" type="sibTrans" cxnId="{47AD0F3B-452F-4233-9D63-2AB560A9F30B}">
      <dgm:prSet/>
      <dgm:spPr/>
      <dgm:t>
        <a:bodyPr/>
        <a:lstStyle/>
        <a:p>
          <a:endParaRPr lang="en-US"/>
        </a:p>
      </dgm:t>
    </dgm:pt>
    <dgm:pt modelId="{79A3F638-B3D7-43E7-B63B-78CCB04C3101}" type="pres">
      <dgm:prSet presAssocID="{9ACE8B5E-D4B8-49C5-BF54-C5BDEE573E2A}" presName="outerComposite" presStyleCnt="0">
        <dgm:presLayoutVars>
          <dgm:chMax val="5"/>
          <dgm:dir/>
          <dgm:resizeHandles val="exact"/>
        </dgm:presLayoutVars>
      </dgm:prSet>
      <dgm:spPr/>
    </dgm:pt>
    <dgm:pt modelId="{4739E9C3-DF4E-49C5-A068-9D006BEC453C}" type="pres">
      <dgm:prSet presAssocID="{9ACE8B5E-D4B8-49C5-BF54-C5BDEE573E2A}" presName="dummyMaxCanvas" presStyleCnt="0">
        <dgm:presLayoutVars/>
      </dgm:prSet>
      <dgm:spPr/>
    </dgm:pt>
    <dgm:pt modelId="{224BF1DB-ED7B-4C4F-B479-F01E356D8280}" type="pres">
      <dgm:prSet presAssocID="{9ACE8B5E-D4B8-49C5-BF54-C5BDEE573E2A}" presName="ThreeNodes_1" presStyleLbl="node1" presStyleIdx="0" presStyleCnt="3">
        <dgm:presLayoutVars>
          <dgm:bulletEnabled val="1"/>
        </dgm:presLayoutVars>
      </dgm:prSet>
      <dgm:spPr/>
    </dgm:pt>
    <dgm:pt modelId="{D103FE84-129A-47CA-9B8C-CBEC041ED1A2}" type="pres">
      <dgm:prSet presAssocID="{9ACE8B5E-D4B8-49C5-BF54-C5BDEE573E2A}" presName="ThreeNodes_2" presStyleLbl="node1" presStyleIdx="1" presStyleCnt="3">
        <dgm:presLayoutVars>
          <dgm:bulletEnabled val="1"/>
        </dgm:presLayoutVars>
      </dgm:prSet>
      <dgm:spPr/>
    </dgm:pt>
    <dgm:pt modelId="{00322867-9A9A-4393-BE92-555938A315AF}" type="pres">
      <dgm:prSet presAssocID="{9ACE8B5E-D4B8-49C5-BF54-C5BDEE573E2A}" presName="ThreeNodes_3" presStyleLbl="node1" presStyleIdx="2" presStyleCnt="3">
        <dgm:presLayoutVars>
          <dgm:bulletEnabled val="1"/>
        </dgm:presLayoutVars>
      </dgm:prSet>
      <dgm:spPr/>
    </dgm:pt>
    <dgm:pt modelId="{8BFABF80-200D-4F6E-AE50-F0F3812177F6}" type="pres">
      <dgm:prSet presAssocID="{9ACE8B5E-D4B8-49C5-BF54-C5BDEE573E2A}" presName="ThreeConn_1-2" presStyleLbl="fgAccFollowNode1" presStyleIdx="0" presStyleCnt="2">
        <dgm:presLayoutVars>
          <dgm:bulletEnabled val="1"/>
        </dgm:presLayoutVars>
      </dgm:prSet>
      <dgm:spPr/>
    </dgm:pt>
    <dgm:pt modelId="{1A140FD4-9264-4FB1-9FDF-A59B9702B1C8}" type="pres">
      <dgm:prSet presAssocID="{9ACE8B5E-D4B8-49C5-BF54-C5BDEE573E2A}" presName="ThreeConn_2-3" presStyleLbl="fgAccFollowNode1" presStyleIdx="1" presStyleCnt="2">
        <dgm:presLayoutVars>
          <dgm:bulletEnabled val="1"/>
        </dgm:presLayoutVars>
      </dgm:prSet>
      <dgm:spPr/>
    </dgm:pt>
    <dgm:pt modelId="{D3D1DBBA-F189-4783-9B65-DA685EB434F1}" type="pres">
      <dgm:prSet presAssocID="{9ACE8B5E-D4B8-49C5-BF54-C5BDEE573E2A}" presName="ThreeNodes_1_text" presStyleLbl="node1" presStyleIdx="2" presStyleCnt="3">
        <dgm:presLayoutVars>
          <dgm:bulletEnabled val="1"/>
        </dgm:presLayoutVars>
      </dgm:prSet>
      <dgm:spPr/>
    </dgm:pt>
    <dgm:pt modelId="{EC079280-CEBF-4959-9356-7B758EDE7055}" type="pres">
      <dgm:prSet presAssocID="{9ACE8B5E-D4B8-49C5-BF54-C5BDEE573E2A}" presName="ThreeNodes_2_text" presStyleLbl="node1" presStyleIdx="2" presStyleCnt="3">
        <dgm:presLayoutVars>
          <dgm:bulletEnabled val="1"/>
        </dgm:presLayoutVars>
      </dgm:prSet>
      <dgm:spPr/>
    </dgm:pt>
    <dgm:pt modelId="{89F67FEF-3EA7-46BC-879F-23D1032A11CE}" type="pres">
      <dgm:prSet presAssocID="{9ACE8B5E-D4B8-49C5-BF54-C5BDEE573E2A}" presName="ThreeNodes_3_text" presStyleLbl="node1" presStyleIdx="2" presStyleCnt="3">
        <dgm:presLayoutVars>
          <dgm:bulletEnabled val="1"/>
        </dgm:presLayoutVars>
      </dgm:prSet>
      <dgm:spPr/>
    </dgm:pt>
  </dgm:ptLst>
  <dgm:cxnLst>
    <dgm:cxn modelId="{79BAF40F-2D71-4E58-8081-F6A60D74A556}" type="presOf" srcId="{9ACE8B5E-D4B8-49C5-BF54-C5BDEE573E2A}" destId="{79A3F638-B3D7-43E7-B63B-78CCB04C3101}" srcOrd="0" destOrd="0" presId="urn:microsoft.com/office/officeart/2005/8/layout/vProcess5"/>
    <dgm:cxn modelId="{2053F71A-575F-42D0-B725-FA565600964E}" type="presOf" srcId="{C8149C1A-8E8D-4F01-8FB8-37859D064A93}" destId="{00322867-9A9A-4393-BE92-555938A315AF}" srcOrd="0" destOrd="0" presId="urn:microsoft.com/office/officeart/2005/8/layout/vProcess5"/>
    <dgm:cxn modelId="{CD30D626-EF8F-4C6D-98B4-DD992507C412}" type="presOf" srcId="{D55D4068-B295-4DD9-A480-96C9115B2881}" destId="{8BFABF80-200D-4F6E-AE50-F0F3812177F6}" srcOrd="0" destOrd="0" presId="urn:microsoft.com/office/officeart/2005/8/layout/vProcess5"/>
    <dgm:cxn modelId="{3B961E27-E0F6-41A0-BFB0-09963E8D886C}" type="presOf" srcId="{767557B6-FFEA-481B-A3EE-01529FC91750}" destId="{224BF1DB-ED7B-4C4F-B479-F01E356D8280}" srcOrd="0" destOrd="0" presId="urn:microsoft.com/office/officeart/2005/8/layout/vProcess5"/>
    <dgm:cxn modelId="{47AD0F3B-452F-4233-9D63-2AB560A9F30B}" srcId="{9ACE8B5E-D4B8-49C5-BF54-C5BDEE573E2A}" destId="{C8149C1A-8E8D-4F01-8FB8-37859D064A93}" srcOrd="2" destOrd="0" parTransId="{D444F177-21D8-4C60-8E7B-AB763A8B8E92}" sibTransId="{E323FB8C-E147-47EB-8E5B-040FC1E2E159}"/>
    <dgm:cxn modelId="{2BC1435F-E456-40DC-B5EB-80033C9C0B17}" type="presOf" srcId="{BBB4E1B2-0E5B-413E-8A59-92E6E67336CD}" destId="{1A140FD4-9264-4FB1-9FDF-A59B9702B1C8}" srcOrd="0" destOrd="0" presId="urn:microsoft.com/office/officeart/2005/8/layout/vProcess5"/>
    <dgm:cxn modelId="{2E807D46-BDB3-49E1-96BF-44B480376977}" type="presOf" srcId="{C8149C1A-8E8D-4F01-8FB8-37859D064A93}" destId="{89F67FEF-3EA7-46BC-879F-23D1032A11CE}" srcOrd="1" destOrd="0" presId="urn:microsoft.com/office/officeart/2005/8/layout/vProcess5"/>
    <dgm:cxn modelId="{C1C4A969-6005-4DC5-90BA-1FF905167655}" srcId="{9ACE8B5E-D4B8-49C5-BF54-C5BDEE573E2A}" destId="{767557B6-FFEA-481B-A3EE-01529FC91750}" srcOrd="0" destOrd="0" parTransId="{066259AD-3D2E-4F7D-8F33-DF9DE76466DB}" sibTransId="{D55D4068-B295-4DD9-A480-96C9115B2881}"/>
    <dgm:cxn modelId="{2540564A-3A23-47DE-AC90-98363454F9CE}" type="presOf" srcId="{2B763D57-FA24-40B1-8F5B-FBC40059B9E0}" destId="{D103FE84-129A-47CA-9B8C-CBEC041ED1A2}" srcOrd="0" destOrd="0" presId="urn:microsoft.com/office/officeart/2005/8/layout/vProcess5"/>
    <dgm:cxn modelId="{904EC75A-0046-4A56-9CDD-DAC94A512066}" srcId="{9ACE8B5E-D4B8-49C5-BF54-C5BDEE573E2A}" destId="{2B763D57-FA24-40B1-8F5B-FBC40059B9E0}" srcOrd="1" destOrd="0" parTransId="{5FDF24FA-D014-468D-BF3B-8686F8FAF8FA}" sibTransId="{BBB4E1B2-0E5B-413E-8A59-92E6E67336CD}"/>
    <dgm:cxn modelId="{1029DFA2-7C45-43D5-850E-BDB1DD62AF2B}" type="presOf" srcId="{2B763D57-FA24-40B1-8F5B-FBC40059B9E0}" destId="{EC079280-CEBF-4959-9356-7B758EDE7055}" srcOrd="1" destOrd="0" presId="urn:microsoft.com/office/officeart/2005/8/layout/vProcess5"/>
    <dgm:cxn modelId="{C8F3B1F3-B786-4A08-B9CB-BD711EE6EC4A}" type="presOf" srcId="{767557B6-FFEA-481B-A3EE-01529FC91750}" destId="{D3D1DBBA-F189-4783-9B65-DA685EB434F1}" srcOrd="1" destOrd="0" presId="urn:microsoft.com/office/officeart/2005/8/layout/vProcess5"/>
    <dgm:cxn modelId="{61232CC3-4B50-4248-9AF5-558607D14353}" type="presParOf" srcId="{79A3F638-B3D7-43E7-B63B-78CCB04C3101}" destId="{4739E9C3-DF4E-49C5-A068-9D006BEC453C}" srcOrd="0" destOrd="0" presId="urn:microsoft.com/office/officeart/2005/8/layout/vProcess5"/>
    <dgm:cxn modelId="{EC669763-AA2A-4A21-AC45-CD0C9BE12103}" type="presParOf" srcId="{79A3F638-B3D7-43E7-B63B-78CCB04C3101}" destId="{224BF1DB-ED7B-4C4F-B479-F01E356D8280}" srcOrd="1" destOrd="0" presId="urn:microsoft.com/office/officeart/2005/8/layout/vProcess5"/>
    <dgm:cxn modelId="{07DA42A3-FC50-491B-B72A-F3954A49E4A0}" type="presParOf" srcId="{79A3F638-B3D7-43E7-B63B-78CCB04C3101}" destId="{D103FE84-129A-47CA-9B8C-CBEC041ED1A2}" srcOrd="2" destOrd="0" presId="urn:microsoft.com/office/officeart/2005/8/layout/vProcess5"/>
    <dgm:cxn modelId="{7A8EC966-0FE5-4CD8-9F06-EEB2CF6A89CB}" type="presParOf" srcId="{79A3F638-B3D7-43E7-B63B-78CCB04C3101}" destId="{00322867-9A9A-4393-BE92-555938A315AF}" srcOrd="3" destOrd="0" presId="urn:microsoft.com/office/officeart/2005/8/layout/vProcess5"/>
    <dgm:cxn modelId="{2C0DC73C-5581-413F-AEA6-931A1331920F}" type="presParOf" srcId="{79A3F638-B3D7-43E7-B63B-78CCB04C3101}" destId="{8BFABF80-200D-4F6E-AE50-F0F3812177F6}" srcOrd="4" destOrd="0" presId="urn:microsoft.com/office/officeart/2005/8/layout/vProcess5"/>
    <dgm:cxn modelId="{AFBC0AD8-29E8-41AA-891C-0D240C973EF0}" type="presParOf" srcId="{79A3F638-B3D7-43E7-B63B-78CCB04C3101}" destId="{1A140FD4-9264-4FB1-9FDF-A59B9702B1C8}" srcOrd="5" destOrd="0" presId="urn:microsoft.com/office/officeart/2005/8/layout/vProcess5"/>
    <dgm:cxn modelId="{DB46BAF5-FDB0-49A6-B503-60A0CB0702FF}" type="presParOf" srcId="{79A3F638-B3D7-43E7-B63B-78CCB04C3101}" destId="{D3D1DBBA-F189-4783-9B65-DA685EB434F1}" srcOrd="6" destOrd="0" presId="urn:microsoft.com/office/officeart/2005/8/layout/vProcess5"/>
    <dgm:cxn modelId="{EEBBDC1A-E7D8-4E58-830D-AF32792C8CB6}" type="presParOf" srcId="{79A3F638-B3D7-43E7-B63B-78CCB04C3101}" destId="{EC079280-CEBF-4959-9356-7B758EDE7055}" srcOrd="7" destOrd="0" presId="urn:microsoft.com/office/officeart/2005/8/layout/vProcess5"/>
    <dgm:cxn modelId="{C64B3ADD-0D38-4A3C-9CD4-B7FA325748A8}" type="presParOf" srcId="{79A3F638-B3D7-43E7-B63B-78CCB04C3101}" destId="{89F67FEF-3EA7-46BC-879F-23D1032A11C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BF1DB-ED7B-4C4F-B479-F01E356D8280}">
      <dsp:nvSpPr>
        <dsp:cNvPr id="0" name=""/>
        <dsp:cNvSpPr/>
      </dsp:nvSpPr>
      <dsp:spPr>
        <a:xfrm>
          <a:off x="0" y="0"/>
          <a:ext cx="5729470" cy="1096182"/>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ct val="35000"/>
            </a:spcAft>
            <a:buNone/>
            <a:defRPr cap="all"/>
          </a:pPr>
          <a:r>
            <a:rPr lang="fr-FR" sz="1200" kern="1200" dirty="0"/>
            <a:t>Contrairement au compte  financier qui est la  photographie des  dépenses et des recettes réalisées l’année  précédente, le  budget est  une  prévision des  dépenses et  des recettes que la collectivité envisage  pour  l’année  en cours. </a:t>
          </a:r>
          <a:endParaRPr lang="en-US" sz="1200" kern="1200" dirty="0"/>
        </a:p>
      </dsp:txBody>
      <dsp:txXfrm>
        <a:off x="32106" y="32106"/>
        <a:ext cx="4546604" cy="1031970"/>
      </dsp:txXfrm>
    </dsp:sp>
    <dsp:sp modelId="{D103FE84-129A-47CA-9B8C-CBEC041ED1A2}">
      <dsp:nvSpPr>
        <dsp:cNvPr id="0" name=""/>
        <dsp:cNvSpPr/>
      </dsp:nvSpPr>
      <dsp:spPr>
        <a:xfrm>
          <a:off x="505541" y="1278879"/>
          <a:ext cx="5729470" cy="1096182"/>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ct val="35000"/>
            </a:spcAft>
            <a:buNone/>
            <a:defRPr cap="all"/>
          </a:pPr>
          <a:r>
            <a:rPr lang="fr-FR" sz="1200" kern="1200"/>
            <a:t>Voté par le Conseil municipal, le  budget  servira de cadre à l’ordonnateur (le Maire) et le payeur (la trésorerie d’ Epinal) pour régler les différentes factures et recouvrir les encaissements en fonction des  limites fixées. </a:t>
          </a:r>
          <a:endParaRPr lang="en-US" sz="1200" kern="1200"/>
        </a:p>
      </dsp:txBody>
      <dsp:txXfrm>
        <a:off x="537647" y="1310985"/>
        <a:ext cx="4447198" cy="1031970"/>
      </dsp:txXfrm>
    </dsp:sp>
    <dsp:sp modelId="{00322867-9A9A-4393-BE92-555938A315AF}">
      <dsp:nvSpPr>
        <dsp:cNvPr id="0" name=""/>
        <dsp:cNvSpPr/>
      </dsp:nvSpPr>
      <dsp:spPr>
        <a:xfrm>
          <a:off x="1011082" y="2557758"/>
          <a:ext cx="5729470" cy="1096182"/>
        </a:xfrm>
        <a:prstGeom prst="roundRect">
          <a:avLst>
            <a:gd name="adj" fmla="val 1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ct val="35000"/>
            </a:spcAft>
            <a:buNone/>
            <a:defRPr cap="all"/>
          </a:pPr>
          <a:r>
            <a:rPr lang="fr-FR" sz="1200" kern="1200"/>
            <a:t>Le budget se doit d’être équilibré en dépenses et en recettes.</a:t>
          </a:r>
          <a:endParaRPr lang="en-US" sz="1200" kern="1200"/>
        </a:p>
      </dsp:txBody>
      <dsp:txXfrm>
        <a:off x="1043188" y="2589864"/>
        <a:ext cx="4447198" cy="1031970"/>
      </dsp:txXfrm>
    </dsp:sp>
    <dsp:sp modelId="{8BFABF80-200D-4F6E-AE50-F0F3812177F6}">
      <dsp:nvSpPr>
        <dsp:cNvPr id="0" name=""/>
        <dsp:cNvSpPr/>
      </dsp:nvSpPr>
      <dsp:spPr>
        <a:xfrm>
          <a:off x="5016951" y="831271"/>
          <a:ext cx="712518" cy="712518"/>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177268" y="831271"/>
        <a:ext cx="391884" cy="536170"/>
      </dsp:txXfrm>
    </dsp:sp>
    <dsp:sp modelId="{1A140FD4-9264-4FB1-9FDF-A59B9702B1C8}">
      <dsp:nvSpPr>
        <dsp:cNvPr id="0" name=""/>
        <dsp:cNvSpPr/>
      </dsp:nvSpPr>
      <dsp:spPr>
        <a:xfrm>
          <a:off x="5522493" y="2102843"/>
          <a:ext cx="712518" cy="712518"/>
        </a:xfrm>
        <a:prstGeom prst="downArrow">
          <a:avLst>
            <a:gd name="adj1" fmla="val 55000"/>
            <a:gd name="adj2" fmla="val 45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682810" y="2102843"/>
        <a:ext cx="391884" cy="53617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7088" cy="497047"/>
          </a:xfrm>
          <a:prstGeom prst="rect">
            <a:avLst/>
          </a:prstGeom>
        </p:spPr>
        <p:txBody>
          <a:bodyPr vert="horz" lIns="91461" tIns="45730" rIns="91461" bIns="45730" rtlCol="0"/>
          <a:lstStyle>
            <a:lvl1pPr algn="l">
              <a:defRPr sz="1200"/>
            </a:lvl1pPr>
          </a:lstStyle>
          <a:p>
            <a:endParaRPr lang="fr-FR"/>
          </a:p>
        </p:txBody>
      </p:sp>
      <p:sp>
        <p:nvSpPr>
          <p:cNvPr id="3" name="Espace réservé de la date 2"/>
          <p:cNvSpPr>
            <a:spLocks noGrp="1"/>
          </p:cNvSpPr>
          <p:nvPr>
            <p:ph type="dt" sz="quarter" idx="1"/>
          </p:nvPr>
        </p:nvSpPr>
        <p:spPr>
          <a:xfrm>
            <a:off x="3850588" y="0"/>
            <a:ext cx="2947088" cy="497047"/>
          </a:xfrm>
          <a:prstGeom prst="rect">
            <a:avLst/>
          </a:prstGeom>
        </p:spPr>
        <p:txBody>
          <a:bodyPr vert="horz" lIns="91461" tIns="45730" rIns="91461" bIns="45730" rtlCol="0"/>
          <a:lstStyle>
            <a:lvl1pPr algn="r">
              <a:defRPr sz="1200"/>
            </a:lvl1pPr>
          </a:lstStyle>
          <a:p>
            <a:fld id="{47051A9A-397B-4150-8685-D65FFFABB46E}" type="datetimeFigureOut">
              <a:rPr lang="fr-FR" smtClean="0"/>
              <a:t>26/03/2025</a:t>
            </a:fld>
            <a:endParaRPr lang="fr-FR"/>
          </a:p>
        </p:txBody>
      </p:sp>
      <p:sp>
        <p:nvSpPr>
          <p:cNvPr id="4" name="Espace réservé du pied de page 3"/>
          <p:cNvSpPr>
            <a:spLocks noGrp="1"/>
          </p:cNvSpPr>
          <p:nvPr>
            <p:ph type="ftr" sz="quarter" idx="2"/>
          </p:nvPr>
        </p:nvSpPr>
        <p:spPr>
          <a:xfrm>
            <a:off x="1" y="9432767"/>
            <a:ext cx="2947088" cy="497047"/>
          </a:xfrm>
          <a:prstGeom prst="rect">
            <a:avLst/>
          </a:prstGeom>
        </p:spPr>
        <p:txBody>
          <a:bodyPr vert="horz" lIns="91461" tIns="45730" rIns="91461" bIns="4573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588" y="9432767"/>
            <a:ext cx="2947088" cy="497047"/>
          </a:xfrm>
          <a:prstGeom prst="rect">
            <a:avLst/>
          </a:prstGeom>
        </p:spPr>
        <p:txBody>
          <a:bodyPr vert="horz" lIns="91461" tIns="45730" rIns="91461" bIns="45730" rtlCol="0" anchor="b"/>
          <a:lstStyle>
            <a:lvl1pPr algn="r">
              <a:defRPr sz="1200"/>
            </a:lvl1pPr>
          </a:lstStyle>
          <a:p>
            <a:fld id="{F82AD6BB-38D9-4DEA-B48E-542D08985925}" type="slidenum">
              <a:rPr lang="fr-FR" smtClean="0"/>
              <a:t>‹N°›</a:t>
            </a:fld>
            <a:endParaRPr lang="fr-FR"/>
          </a:p>
        </p:txBody>
      </p:sp>
    </p:spTree>
    <p:extLst>
      <p:ext uri="{BB962C8B-B14F-4D97-AF65-F5344CB8AC3E}">
        <p14:creationId xmlns:p14="http://schemas.microsoft.com/office/powerpoint/2010/main" val="1885296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2946347" cy="496491"/>
          </a:xfrm>
          <a:prstGeom prst="rect">
            <a:avLst/>
          </a:prstGeom>
        </p:spPr>
        <p:txBody>
          <a:bodyPr vert="horz" lIns="95584" tIns="47792" rIns="95584" bIns="47792" rtlCol="0"/>
          <a:lstStyle>
            <a:lvl1pPr algn="l">
              <a:defRPr sz="1300"/>
            </a:lvl1pPr>
          </a:lstStyle>
          <a:p>
            <a:endParaRPr lang="fr-FR"/>
          </a:p>
        </p:txBody>
      </p:sp>
      <p:sp>
        <p:nvSpPr>
          <p:cNvPr id="3" name="Espace réservé de la date 2"/>
          <p:cNvSpPr>
            <a:spLocks noGrp="1"/>
          </p:cNvSpPr>
          <p:nvPr>
            <p:ph type="dt" idx="1"/>
          </p:nvPr>
        </p:nvSpPr>
        <p:spPr>
          <a:xfrm>
            <a:off x="3851344" y="1"/>
            <a:ext cx="2946347" cy="496491"/>
          </a:xfrm>
          <a:prstGeom prst="rect">
            <a:avLst/>
          </a:prstGeom>
        </p:spPr>
        <p:txBody>
          <a:bodyPr vert="horz" lIns="95584" tIns="47792" rIns="95584" bIns="47792" rtlCol="0"/>
          <a:lstStyle>
            <a:lvl1pPr algn="r">
              <a:defRPr sz="1300"/>
            </a:lvl1pPr>
          </a:lstStyle>
          <a:p>
            <a:fld id="{DCF6A0B8-EC4A-4CC1-A1F7-260C3D3336D3}" type="datetimeFigureOut">
              <a:rPr lang="fr-FR" smtClean="0"/>
              <a:t>26/03/2025</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5584" tIns="47792" rIns="95584" bIns="47792" rtlCol="0" anchor="ctr"/>
          <a:lstStyle/>
          <a:p>
            <a:endParaRPr lang="fr-FR"/>
          </a:p>
        </p:txBody>
      </p:sp>
      <p:sp>
        <p:nvSpPr>
          <p:cNvPr id="5" name="Espace réservé des commentaires 4"/>
          <p:cNvSpPr>
            <a:spLocks noGrp="1"/>
          </p:cNvSpPr>
          <p:nvPr>
            <p:ph type="body" sz="quarter" idx="3"/>
          </p:nvPr>
        </p:nvSpPr>
        <p:spPr>
          <a:xfrm>
            <a:off x="679927" y="4716662"/>
            <a:ext cx="5439410" cy="4468416"/>
          </a:xfrm>
          <a:prstGeom prst="rect">
            <a:avLst/>
          </a:prstGeom>
        </p:spPr>
        <p:txBody>
          <a:bodyPr vert="horz" lIns="95584" tIns="47792" rIns="95584" bIns="47792"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2" y="9431599"/>
            <a:ext cx="2946347" cy="496491"/>
          </a:xfrm>
          <a:prstGeom prst="rect">
            <a:avLst/>
          </a:prstGeom>
        </p:spPr>
        <p:txBody>
          <a:bodyPr vert="horz" lIns="95584" tIns="47792" rIns="95584" bIns="47792"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51344" y="9431599"/>
            <a:ext cx="2946347" cy="496491"/>
          </a:xfrm>
          <a:prstGeom prst="rect">
            <a:avLst/>
          </a:prstGeom>
        </p:spPr>
        <p:txBody>
          <a:bodyPr vert="horz" lIns="95584" tIns="47792" rIns="95584" bIns="47792" rtlCol="0" anchor="b"/>
          <a:lstStyle>
            <a:lvl1pPr algn="r">
              <a:defRPr sz="1300"/>
            </a:lvl1pPr>
          </a:lstStyle>
          <a:p>
            <a:fld id="{4D381AE7-8B87-46BB-84DA-ADDB44027057}" type="slidenum">
              <a:rPr lang="fr-FR" smtClean="0"/>
              <a:t>‹N°›</a:t>
            </a:fld>
            <a:endParaRPr lang="fr-FR"/>
          </a:p>
        </p:txBody>
      </p:sp>
    </p:spTree>
    <p:extLst>
      <p:ext uri="{BB962C8B-B14F-4D97-AF65-F5344CB8AC3E}">
        <p14:creationId xmlns:p14="http://schemas.microsoft.com/office/powerpoint/2010/main" val="4285864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D381AE7-8B87-46BB-84DA-ADDB44027057}" type="slidenum">
              <a:rPr lang="fr-FR" smtClean="0"/>
              <a:t>1</a:t>
            </a:fld>
            <a:endParaRPr lang="fr-FR"/>
          </a:p>
        </p:txBody>
      </p:sp>
    </p:spTree>
    <p:extLst>
      <p:ext uri="{BB962C8B-B14F-4D97-AF65-F5344CB8AC3E}">
        <p14:creationId xmlns:p14="http://schemas.microsoft.com/office/powerpoint/2010/main" val="189490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7DAC0-2A0C-7F26-B2DE-C3C86B2D75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BB43D2-BF37-9B42-6E3D-B6B59312FA18}"/>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A4ADEB02-6D93-12C3-0A27-AA2EEF2FCB1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C386155-68A3-D35B-16DE-988C686ECF17}"/>
              </a:ext>
            </a:extLst>
          </p:cNvPr>
          <p:cNvSpPr>
            <a:spLocks noGrp="1"/>
          </p:cNvSpPr>
          <p:nvPr>
            <p:ph type="sldNum" sz="quarter" idx="10"/>
          </p:nvPr>
        </p:nvSpPr>
        <p:spPr/>
        <p:txBody>
          <a:bodyPr/>
          <a:lstStyle/>
          <a:p>
            <a:fld id="{4D381AE7-8B87-46BB-84DA-ADDB44027057}" type="slidenum">
              <a:rPr lang="fr-FR" smtClean="0"/>
              <a:t>8</a:t>
            </a:fld>
            <a:endParaRPr lang="fr-FR"/>
          </a:p>
        </p:txBody>
      </p:sp>
    </p:spTree>
    <p:extLst>
      <p:ext uri="{BB962C8B-B14F-4D97-AF65-F5344CB8AC3E}">
        <p14:creationId xmlns:p14="http://schemas.microsoft.com/office/powerpoint/2010/main" val="1448329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620E3-1506-7393-70CD-C8D58CD408E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BF9A784-1911-2C65-5689-64DC705A641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ADABC141-6F47-3B31-B233-A20B801E692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7D970B7-C212-6983-3209-6B2787490D07}"/>
              </a:ext>
            </a:extLst>
          </p:cNvPr>
          <p:cNvSpPr>
            <a:spLocks noGrp="1"/>
          </p:cNvSpPr>
          <p:nvPr>
            <p:ph type="sldNum" sz="quarter" idx="10"/>
          </p:nvPr>
        </p:nvSpPr>
        <p:spPr/>
        <p:txBody>
          <a:bodyPr/>
          <a:lstStyle/>
          <a:p>
            <a:fld id="{4D381AE7-8B87-46BB-84DA-ADDB44027057}" type="slidenum">
              <a:rPr lang="fr-FR" smtClean="0"/>
              <a:t>9</a:t>
            </a:fld>
            <a:endParaRPr lang="fr-FR"/>
          </a:p>
        </p:txBody>
      </p:sp>
    </p:spTree>
    <p:extLst>
      <p:ext uri="{BB962C8B-B14F-4D97-AF65-F5344CB8AC3E}">
        <p14:creationId xmlns:p14="http://schemas.microsoft.com/office/powerpoint/2010/main" val="254899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B4D8B-2549-F819-999F-94D92A35C5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5FD930-FDC4-1CAE-F303-1D03AEA7E3DD}"/>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42571F52-E67B-C7B4-029E-AA1C18C9EEC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EB2719C-8F87-839F-21A3-20E73AD76B77}"/>
              </a:ext>
            </a:extLst>
          </p:cNvPr>
          <p:cNvSpPr>
            <a:spLocks noGrp="1"/>
          </p:cNvSpPr>
          <p:nvPr>
            <p:ph type="sldNum" sz="quarter" idx="10"/>
          </p:nvPr>
        </p:nvSpPr>
        <p:spPr/>
        <p:txBody>
          <a:bodyPr/>
          <a:lstStyle/>
          <a:p>
            <a:fld id="{4D381AE7-8B87-46BB-84DA-ADDB44027057}" type="slidenum">
              <a:rPr lang="fr-FR" smtClean="0"/>
              <a:t>10</a:t>
            </a:fld>
            <a:endParaRPr lang="fr-FR"/>
          </a:p>
        </p:txBody>
      </p:sp>
    </p:spTree>
    <p:extLst>
      <p:ext uri="{BB962C8B-B14F-4D97-AF65-F5344CB8AC3E}">
        <p14:creationId xmlns:p14="http://schemas.microsoft.com/office/powerpoint/2010/main" val="1396293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EA11A-1057-133A-0C36-44106B21BB6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5A0633-2F3C-6D8F-5547-D07846804FBF}"/>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3107E251-0E18-056B-841D-AF32C76FF06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B4CB949-70E8-8F7C-5F01-681437B9677C}"/>
              </a:ext>
            </a:extLst>
          </p:cNvPr>
          <p:cNvSpPr>
            <a:spLocks noGrp="1"/>
          </p:cNvSpPr>
          <p:nvPr>
            <p:ph type="sldNum" sz="quarter" idx="10"/>
          </p:nvPr>
        </p:nvSpPr>
        <p:spPr/>
        <p:txBody>
          <a:bodyPr/>
          <a:lstStyle/>
          <a:p>
            <a:fld id="{4D381AE7-8B87-46BB-84DA-ADDB44027057}" type="slidenum">
              <a:rPr lang="fr-FR" smtClean="0"/>
              <a:t>11</a:t>
            </a:fld>
            <a:endParaRPr lang="fr-FR"/>
          </a:p>
        </p:txBody>
      </p:sp>
    </p:spTree>
    <p:extLst>
      <p:ext uri="{BB962C8B-B14F-4D97-AF65-F5344CB8AC3E}">
        <p14:creationId xmlns:p14="http://schemas.microsoft.com/office/powerpoint/2010/main" val="3785352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75506-F641-31A0-2EB1-CACBAA00956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ADD0BB-7A94-AED8-E685-1D1D9C3E9F1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2B5C4BFA-F717-ADB3-8934-0E5688B8D11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A4E620E-BC64-9106-DA23-162F0C1C483D}"/>
              </a:ext>
            </a:extLst>
          </p:cNvPr>
          <p:cNvSpPr>
            <a:spLocks noGrp="1"/>
          </p:cNvSpPr>
          <p:nvPr>
            <p:ph type="sldNum" sz="quarter" idx="10"/>
          </p:nvPr>
        </p:nvSpPr>
        <p:spPr/>
        <p:txBody>
          <a:bodyPr/>
          <a:lstStyle/>
          <a:p>
            <a:fld id="{4D381AE7-8B87-46BB-84DA-ADDB44027057}" type="slidenum">
              <a:rPr lang="fr-FR" smtClean="0"/>
              <a:t>13</a:t>
            </a:fld>
            <a:endParaRPr lang="fr-FR"/>
          </a:p>
        </p:txBody>
      </p:sp>
    </p:spTree>
    <p:extLst>
      <p:ext uri="{BB962C8B-B14F-4D97-AF65-F5344CB8AC3E}">
        <p14:creationId xmlns:p14="http://schemas.microsoft.com/office/powerpoint/2010/main" val="165802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DE4A5-6532-B11D-7A79-91BDA765C1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E7B158-B749-A2E4-858E-A668FFECF26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33E664F-FFB6-E541-4C42-1EAF1B06F71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D40B65C-27F1-1221-8C3A-7B73DFC75723}"/>
              </a:ext>
            </a:extLst>
          </p:cNvPr>
          <p:cNvSpPr>
            <a:spLocks noGrp="1"/>
          </p:cNvSpPr>
          <p:nvPr>
            <p:ph type="sldNum" sz="quarter" idx="10"/>
          </p:nvPr>
        </p:nvSpPr>
        <p:spPr/>
        <p:txBody>
          <a:bodyPr/>
          <a:lstStyle/>
          <a:p>
            <a:fld id="{4D381AE7-8B87-46BB-84DA-ADDB44027057}" type="slidenum">
              <a:rPr lang="fr-FR" smtClean="0"/>
              <a:t>14</a:t>
            </a:fld>
            <a:endParaRPr lang="fr-FR"/>
          </a:p>
        </p:txBody>
      </p:sp>
    </p:spTree>
    <p:extLst>
      <p:ext uri="{BB962C8B-B14F-4D97-AF65-F5344CB8AC3E}">
        <p14:creationId xmlns:p14="http://schemas.microsoft.com/office/powerpoint/2010/main" val="303507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D381AE7-8B87-46BB-84DA-ADDB44027057}" type="slidenum">
              <a:rPr lang="fr-FR" smtClean="0"/>
              <a:t>31</a:t>
            </a:fld>
            <a:endParaRPr lang="fr-FR"/>
          </a:p>
        </p:txBody>
      </p:sp>
    </p:spTree>
    <p:extLst>
      <p:ext uri="{BB962C8B-B14F-4D97-AF65-F5344CB8AC3E}">
        <p14:creationId xmlns:p14="http://schemas.microsoft.com/office/powerpoint/2010/main" val="268073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9348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21394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8770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37917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3021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70881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333891-D5E7-4C7B-BF1D-E855E53CB5A8}" type="slidenum">
              <a:rPr lang="en-US" smtClean="0"/>
              <a:t>‹N°›</a:t>
            </a:fld>
            <a:endParaRPr lang="en-US" dirty="0"/>
          </a:p>
        </p:txBody>
      </p:sp>
    </p:spTree>
    <p:extLst>
      <p:ext uri="{BB962C8B-B14F-4D97-AF65-F5344CB8AC3E}">
        <p14:creationId xmlns:p14="http://schemas.microsoft.com/office/powerpoint/2010/main" val="2033259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3164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fr-FR"/>
              <a:t>Modifiez le style du titre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333891-D5E7-4C7B-BF1D-E855E53CB5A8}" type="slidenum">
              <a:rPr lang="en-US" smtClean="0"/>
              <a:t>‹N°›</a:t>
            </a:fld>
            <a:endParaRPr lang="en-US" dirty="0"/>
          </a:p>
        </p:txBody>
      </p:sp>
    </p:spTree>
    <p:extLst>
      <p:ext uri="{BB962C8B-B14F-4D97-AF65-F5344CB8AC3E}">
        <p14:creationId xmlns:p14="http://schemas.microsoft.com/office/powerpoint/2010/main" val="324877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017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0411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7684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9007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20533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0DDF080-5E8C-48AD-84E5-6C08B304C14E}" type="datetimeFigureOut">
              <a:rPr lang="en-US" smtClean="0"/>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7333891-D5E7-4C7B-BF1D-E855E53CB5A8}" type="slidenum">
              <a:rPr lang="en-US" smtClean="0"/>
              <a:t>‹N°›</a:t>
            </a:fld>
            <a:endParaRPr lang="en-US" dirty="0"/>
          </a:p>
        </p:txBody>
      </p:sp>
    </p:spTree>
    <p:extLst>
      <p:ext uri="{BB962C8B-B14F-4D97-AF65-F5344CB8AC3E}">
        <p14:creationId xmlns:p14="http://schemas.microsoft.com/office/powerpoint/2010/main" val="3674784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72416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473514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0.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3.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7.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91" name="Group 390">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392"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393"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394"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395"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396"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397"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398"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399"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400"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401"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402"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403"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405" name="Group 404">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406"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407"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408"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409"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410"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411"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412"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413"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414"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415"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416"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417"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419" name="Rectangle 418">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21"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sp useBgFill="1">
        <p:nvSpPr>
          <p:cNvPr id="423" name="Rectangle 422">
            <a:extLst>
              <a:ext uri="{FF2B5EF4-FFF2-40B4-BE49-F238E27FC236}">
                <a16:creationId xmlns:a16="http://schemas.microsoft.com/office/drawing/2014/main" id="{0147D98C-0914-4CCC-9221-3E732A8C6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81"/>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6">
            <a:extLst>
              <a:ext uri="{FF2B5EF4-FFF2-40B4-BE49-F238E27FC236}">
                <a16:creationId xmlns:a16="http://schemas.microsoft.com/office/drawing/2014/main" id="{B66F5146-1C45-DC46-88E4-C6C2B29A2D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44" b="3416"/>
          <a:stretch/>
        </p:blipFill>
        <p:spPr>
          <a:xfrm>
            <a:off x="482600" y="640080"/>
            <a:ext cx="8197240" cy="5252773"/>
          </a:xfrm>
          <a:prstGeom prst="rect">
            <a:avLst/>
          </a:prstGeom>
        </p:spPr>
      </p:pic>
      <p:sp>
        <p:nvSpPr>
          <p:cNvPr id="425" name="Freeform 11">
            <a:extLst>
              <a:ext uri="{FF2B5EF4-FFF2-40B4-BE49-F238E27FC236}">
                <a16:creationId xmlns:a16="http://schemas.microsoft.com/office/drawing/2014/main" id="{95746409-9281-4501-B230-30E8E5F43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59459"/>
      </p:ext>
    </p:extLst>
  </p:cSld>
  <p:clrMapOvr>
    <a:masterClrMapping/>
  </p:clrMapOvr>
  <mc:AlternateContent xmlns:mc="http://schemas.openxmlformats.org/markup-compatibility/2006" xmlns:p14="http://schemas.microsoft.com/office/powerpoint/2010/main">
    <mc:Choice Requires="p14">
      <p:transition spd="slow" p14:dur="2000" advTm="4351"/>
    </mc:Choice>
    <mc:Fallback xmlns="">
      <p:transition spd="slow" advTm="43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4F91842-07F6-0C75-904E-07CF916351D7}"/>
            </a:ext>
          </a:extLst>
        </p:cNvPr>
        <p:cNvGrpSpPr/>
        <p:nvPr/>
      </p:nvGrpSpPr>
      <p:grpSpPr>
        <a:xfrm>
          <a:off x="0" y="0"/>
          <a:ext cx="0" cy="0"/>
          <a:chOff x="0" y="0"/>
          <a:chExt cx="0" cy="0"/>
        </a:xfrm>
      </p:grpSpPr>
      <p:grpSp>
        <p:nvGrpSpPr>
          <p:cNvPr id="182" name="Group 111">
            <a:extLst>
              <a:ext uri="{FF2B5EF4-FFF2-40B4-BE49-F238E27FC236}">
                <a16:creationId xmlns:a16="http://schemas.microsoft.com/office/drawing/2014/main" id="{EE0F6635-C8B2-F245-8B37-2C45A39C42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13" name="Freeform 11">
              <a:extLst>
                <a:ext uri="{FF2B5EF4-FFF2-40B4-BE49-F238E27FC236}">
                  <a16:creationId xmlns:a16="http://schemas.microsoft.com/office/drawing/2014/main" id="{64807AE6-0CF9-B5A7-C109-2ACF94BB2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14" name="Freeform 12">
              <a:extLst>
                <a:ext uri="{FF2B5EF4-FFF2-40B4-BE49-F238E27FC236}">
                  <a16:creationId xmlns:a16="http://schemas.microsoft.com/office/drawing/2014/main" id="{BC7ABDAB-AD73-503D-60AD-54408CADC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15" name="Freeform 13">
              <a:extLst>
                <a:ext uri="{FF2B5EF4-FFF2-40B4-BE49-F238E27FC236}">
                  <a16:creationId xmlns:a16="http://schemas.microsoft.com/office/drawing/2014/main" id="{98A4845F-4CBD-EF47-6D01-6CD13EA88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16" name="Freeform 14">
              <a:extLst>
                <a:ext uri="{FF2B5EF4-FFF2-40B4-BE49-F238E27FC236}">
                  <a16:creationId xmlns:a16="http://schemas.microsoft.com/office/drawing/2014/main" id="{5CBBEB2F-1E9E-0610-F67E-6B355C718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17" name="Freeform 15">
              <a:extLst>
                <a:ext uri="{FF2B5EF4-FFF2-40B4-BE49-F238E27FC236}">
                  <a16:creationId xmlns:a16="http://schemas.microsoft.com/office/drawing/2014/main" id="{FADC2C5D-D13D-3DB9-FB82-CDEC6AEFB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18" name="Freeform 16">
              <a:extLst>
                <a:ext uri="{FF2B5EF4-FFF2-40B4-BE49-F238E27FC236}">
                  <a16:creationId xmlns:a16="http://schemas.microsoft.com/office/drawing/2014/main" id="{902B56B6-6DB5-C031-F3AB-D3FFC7536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19" name="Freeform 17">
              <a:extLst>
                <a:ext uri="{FF2B5EF4-FFF2-40B4-BE49-F238E27FC236}">
                  <a16:creationId xmlns:a16="http://schemas.microsoft.com/office/drawing/2014/main" id="{AF64BFD1-1D15-A94F-C684-C3AA19279C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20" name="Freeform 18">
              <a:extLst>
                <a:ext uri="{FF2B5EF4-FFF2-40B4-BE49-F238E27FC236}">
                  <a16:creationId xmlns:a16="http://schemas.microsoft.com/office/drawing/2014/main" id="{71C5553B-2BE8-A9BC-4728-F634D016E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21" name="Freeform 19">
              <a:extLst>
                <a:ext uri="{FF2B5EF4-FFF2-40B4-BE49-F238E27FC236}">
                  <a16:creationId xmlns:a16="http://schemas.microsoft.com/office/drawing/2014/main" id="{D8DC0C8A-953C-5908-4CF4-3508D2104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22" name="Freeform 20">
              <a:extLst>
                <a:ext uri="{FF2B5EF4-FFF2-40B4-BE49-F238E27FC236}">
                  <a16:creationId xmlns:a16="http://schemas.microsoft.com/office/drawing/2014/main" id="{500E79A8-BEEC-1B7E-1162-D598F5A8C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23" name="Freeform 21">
              <a:extLst>
                <a:ext uri="{FF2B5EF4-FFF2-40B4-BE49-F238E27FC236}">
                  <a16:creationId xmlns:a16="http://schemas.microsoft.com/office/drawing/2014/main" id="{850B1987-CE0C-6160-342C-911F63DA56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124" name="Freeform 22">
              <a:extLst>
                <a:ext uri="{FF2B5EF4-FFF2-40B4-BE49-F238E27FC236}">
                  <a16:creationId xmlns:a16="http://schemas.microsoft.com/office/drawing/2014/main" id="{AF9AB024-C235-C1CB-17D5-9C34EF189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83" name="Group 125">
            <a:extLst>
              <a:ext uri="{FF2B5EF4-FFF2-40B4-BE49-F238E27FC236}">
                <a16:creationId xmlns:a16="http://schemas.microsoft.com/office/drawing/2014/main" id="{1EB70D0D-C8E3-BAC7-9EA4-504D4521D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27" name="Freeform 27">
              <a:extLst>
                <a:ext uri="{FF2B5EF4-FFF2-40B4-BE49-F238E27FC236}">
                  <a16:creationId xmlns:a16="http://schemas.microsoft.com/office/drawing/2014/main" id="{835C9D5B-35BF-5EFF-698F-0386D6E1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28" name="Freeform 28">
              <a:extLst>
                <a:ext uri="{FF2B5EF4-FFF2-40B4-BE49-F238E27FC236}">
                  <a16:creationId xmlns:a16="http://schemas.microsoft.com/office/drawing/2014/main" id="{4615E7D7-B2E3-3F9E-1949-689CFBEB1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29" name="Freeform 29">
              <a:extLst>
                <a:ext uri="{FF2B5EF4-FFF2-40B4-BE49-F238E27FC236}">
                  <a16:creationId xmlns:a16="http://schemas.microsoft.com/office/drawing/2014/main" id="{61ED29CC-98DB-A1C5-BD11-9A4A074DE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30" name="Freeform 30">
              <a:extLst>
                <a:ext uri="{FF2B5EF4-FFF2-40B4-BE49-F238E27FC236}">
                  <a16:creationId xmlns:a16="http://schemas.microsoft.com/office/drawing/2014/main" id="{B7CCDB09-1C69-39FC-E640-E94A6AFB93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31" name="Freeform 31">
              <a:extLst>
                <a:ext uri="{FF2B5EF4-FFF2-40B4-BE49-F238E27FC236}">
                  <a16:creationId xmlns:a16="http://schemas.microsoft.com/office/drawing/2014/main" id="{43FE8AA5-EF7D-3B9A-90B7-ACED50664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32" name="Freeform 32">
              <a:extLst>
                <a:ext uri="{FF2B5EF4-FFF2-40B4-BE49-F238E27FC236}">
                  <a16:creationId xmlns:a16="http://schemas.microsoft.com/office/drawing/2014/main" id="{7A3FBCFE-00DB-6532-78D7-DA936915B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33" name="Freeform 33">
              <a:extLst>
                <a:ext uri="{FF2B5EF4-FFF2-40B4-BE49-F238E27FC236}">
                  <a16:creationId xmlns:a16="http://schemas.microsoft.com/office/drawing/2014/main" id="{6E4D3145-A94F-D5E3-A2D3-F09985DC9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34" name="Freeform 34">
              <a:extLst>
                <a:ext uri="{FF2B5EF4-FFF2-40B4-BE49-F238E27FC236}">
                  <a16:creationId xmlns:a16="http://schemas.microsoft.com/office/drawing/2014/main" id="{ED42D7BF-A057-8D48-75E0-5CF60355E7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35" name="Freeform 35">
              <a:extLst>
                <a:ext uri="{FF2B5EF4-FFF2-40B4-BE49-F238E27FC236}">
                  <a16:creationId xmlns:a16="http://schemas.microsoft.com/office/drawing/2014/main" id="{95D46C22-7B31-8DD9-7B37-E4B777608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136" name="Freeform 36">
              <a:extLst>
                <a:ext uri="{FF2B5EF4-FFF2-40B4-BE49-F238E27FC236}">
                  <a16:creationId xmlns:a16="http://schemas.microsoft.com/office/drawing/2014/main" id="{FC944599-D506-72E2-7412-3B7106AC6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137" name="Freeform 37">
              <a:extLst>
                <a:ext uri="{FF2B5EF4-FFF2-40B4-BE49-F238E27FC236}">
                  <a16:creationId xmlns:a16="http://schemas.microsoft.com/office/drawing/2014/main" id="{4BCB4A58-35D8-2166-4BB9-D3E66C4F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138" name="Freeform 38">
              <a:extLst>
                <a:ext uri="{FF2B5EF4-FFF2-40B4-BE49-F238E27FC236}">
                  <a16:creationId xmlns:a16="http://schemas.microsoft.com/office/drawing/2014/main" id="{D3B68A4B-8ECB-881F-1323-7365C2531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84" name="Rectangle 183">
            <a:extLst>
              <a:ext uri="{FF2B5EF4-FFF2-40B4-BE49-F238E27FC236}">
                <a16:creationId xmlns:a16="http://schemas.microsoft.com/office/drawing/2014/main" id="{F8BB0241-D859-A629-108B-44C08ABC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5" name="Freeform 6">
            <a:extLst>
              <a:ext uri="{FF2B5EF4-FFF2-40B4-BE49-F238E27FC236}">
                <a16:creationId xmlns:a16="http://schemas.microsoft.com/office/drawing/2014/main" id="{CC91E52A-52CB-53C9-2E4E-D862ACB72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2" name="Titre 1">
            <a:extLst>
              <a:ext uri="{FF2B5EF4-FFF2-40B4-BE49-F238E27FC236}">
                <a16:creationId xmlns:a16="http://schemas.microsoft.com/office/drawing/2014/main" id="{40F8DA0C-8FA1-9D53-FE76-6C6A3EB80D48}"/>
              </a:ext>
            </a:extLst>
          </p:cNvPr>
          <p:cNvSpPr>
            <a:spLocks noGrp="1"/>
          </p:cNvSpPr>
          <p:nvPr>
            <p:ph type="title"/>
          </p:nvPr>
        </p:nvSpPr>
        <p:spPr>
          <a:xfrm>
            <a:off x="1699835" y="142483"/>
            <a:ext cx="6686550" cy="823448"/>
          </a:xfrm>
        </p:spPr>
        <p:txBody>
          <a:bodyPr vert="horz" lIns="91440" tIns="45720" rIns="91440" bIns="45720" rtlCol="0" anchor="b">
            <a:normAutofit/>
          </a:bodyPr>
          <a:lstStyle/>
          <a:p>
            <a:pPr>
              <a:lnSpc>
                <a:spcPct val="90000"/>
              </a:lnSpc>
            </a:pPr>
            <a:r>
              <a:rPr lang="en-US" sz="2400" dirty="0"/>
              <a:t>		</a:t>
            </a:r>
            <a:r>
              <a:rPr lang="en-US" sz="2400" dirty="0" err="1"/>
              <a:t>Capacité</a:t>
            </a:r>
            <a:r>
              <a:rPr lang="en-US" sz="2400" dirty="0"/>
              <a:t> </a:t>
            </a:r>
            <a:r>
              <a:rPr lang="en-US" sz="2400" dirty="0" err="1"/>
              <a:t>Autofinancement</a:t>
            </a:r>
            <a:r>
              <a:rPr lang="en-US" sz="2400" dirty="0"/>
              <a:t> </a:t>
            </a:r>
            <a:br>
              <a:rPr lang="en-US" sz="2400" dirty="0"/>
            </a:br>
            <a:r>
              <a:rPr lang="en-US" sz="2400" dirty="0"/>
              <a:t> </a:t>
            </a:r>
          </a:p>
        </p:txBody>
      </p:sp>
      <p:pic>
        <p:nvPicPr>
          <p:cNvPr id="5" name="Image 6">
            <a:extLst>
              <a:ext uri="{FF2B5EF4-FFF2-40B4-BE49-F238E27FC236}">
                <a16:creationId xmlns:a16="http://schemas.microsoft.com/office/drawing/2014/main" id="{E98A25A3-4F38-21B3-3D00-D3308329F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
            <a:ext cx="1115615" cy="1020789"/>
          </a:xfrm>
          <a:prstGeom prst="rect">
            <a:avLst/>
          </a:prstGeom>
        </p:spPr>
      </p:pic>
      <p:graphicFrame>
        <p:nvGraphicFramePr>
          <p:cNvPr id="3" name="Graphique 2">
            <a:extLst>
              <a:ext uri="{FF2B5EF4-FFF2-40B4-BE49-F238E27FC236}">
                <a16:creationId xmlns:a16="http://schemas.microsoft.com/office/drawing/2014/main" id="{E2B6DF14-45C1-31FB-5E84-8683FC448A7F}"/>
              </a:ext>
            </a:extLst>
          </p:cNvPr>
          <p:cNvGraphicFramePr>
            <a:graphicFrameLocks/>
          </p:cNvGraphicFramePr>
          <p:nvPr>
            <p:extLst>
              <p:ext uri="{D42A27DB-BD31-4B8C-83A1-F6EECF244321}">
                <p14:modId xmlns:p14="http://schemas.microsoft.com/office/powerpoint/2010/main" val="360919058"/>
              </p:ext>
            </p:extLst>
          </p:nvPr>
        </p:nvGraphicFramePr>
        <p:xfrm>
          <a:off x="1019091" y="1410943"/>
          <a:ext cx="7945397" cy="3691456"/>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26D323B4-BAC3-478C-0193-A544E465ACF0}"/>
              </a:ext>
            </a:extLst>
          </p:cNvPr>
          <p:cNvSpPr txBox="1"/>
          <p:nvPr/>
        </p:nvSpPr>
        <p:spPr>
          <a:xfrm>
            <a:off x="1019091" y="5283885"/>
            <a:ext cx="7945397" cy="830997"/>
          </a:xfrm>
          <a:prstGeom prst="rect">
            <a:avLst/>
          </a:prstGeom>
          <a:noFill/>
        </p:spPr>
        <p:txBody>
          <a:bodyPr wrap="square" rtlCol="0">
            <a:spAutoFit/>
          </a:bodyPr>
          <a:lstStyle/>
          <a:p>
            <a:r>
              <a:rPr lang="fr-FR" sz="1200" b="0" i="0" u="none" strike="noStrike" baseline="0" dirty="0">
                <a:solidFill>
                  <a:schemeClr val="tx1"/>
                </a:solidFill>
                <a:latin typeface="+mn-lt"/>
                <a:ea typeface="+mn-ea"/>
                <a:cs typeface="+mn-cs"/>
              </a:rPr>
              <a:t>C*La capacité d’autofinancement (CAF) représente l’excédent résultant du fonctionnement utilisable pour financer les opérations d’investissement (remboursement de dettes, dépenses d’équipement…). Elle est calculée par différence entre les recettes réelles de fonctionnement et les charges réelles de fonctionnement. Plus elle est élevée est mieux se porte la collectivité financièrement. </a:t>
            </a:r>
          </a:p>
        </p:txBody>
      </p:sp>
    </p:spTree>
    <p:extLst>
      <p:ext uri="{BB962C8B-B14F-4D97-AF65-F5344CB8AC3E}">
        <p14:creationId xmlns:p14="http://schemas.microsoft.com/office/powerpoint/2010/main" val="1625138671"/>
      </p:ext>
    </p:extLst>
  </p:cSld>
  <p:clrMapOvr>
    <a:masterClrMapping/>
  </p:clrMapOvr>
  <mc:AlternateContent xmlns:mc="http://schemas.openxmlformats.org/markup-compatibility/2006" xmlns:p14="http://schemas.microsoft.com/office/powerpoint/2010/main">
    <mc:Choice Requires="p14">
      <p:transition spd="slow" p14:dur="2000" advTm="5701"/>
    </mc:Choice>
    <mc:Fallback xmlns="">
      <p:transition spd="slow" advTm="570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AF7F2A8A-616E-B7CC-D124-C2F2A575EF19}"/>
            </a:ext>
          </a:extLst>
        </p:cNvPr>
        <p:cNvGrpSpPr/>
        <p:nvPr/>
      </p:nvGrpSpPr>
      <p:grpSpPr>
        <a:xfrm>
          <a:off x="0" y="0"/>
          <a:ext cx="0" cy="0"/>
          <a:chOff x="0" y="0"/>
          <a:chExt cx="0" cy="0"/>
        </a:xfrm>
      </p:grpSpPr>
      <p:grpSp>
        <p:nvGrpSpPr>
          <p:cNvPr id="182" name="Group 111">
            <a:extLst>
              <a:ext uri="{FF2B5EF4-FFF2-40B4-BE49-F238E27FC236}">
                <a16:creationId xmlns:a16="http://schemas.microsoft.com/office/drawing/2014/main" id="{DF169BD9-88A9-C920-BA7D-2390674090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13" name="Freeform 11">
              <a:extLst>
                <a:ext uri="{FF2B5EF4-FFF2-40B4-BE49-F238E27FC236}">
                  <a16:creationId xmlns:a16="http://schemas.microsoft.com/office/drawing/2014/main" id="{1F08DAED-26FB-5A46-AA2E-49A098C3E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14" name="Freeform 12">
              <a:extLst>
                <a:ext uri="{FF2B5EF4-FFF2-40B4-BE49-F238E27FC236}">
                  <a16:creationId xmlns:a16="http://schemas.microsoft.com/office/drawing/2014/main" id="{9B39453F-1F6C-45EA-0560-085489349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15" name="Freeform 13">
              <a:extLst>
                <a:ext uri="{FF2B5EF4-FFF2-40B4-BE49-F238E27FC236}">
                  <a16:creationId xmlns:a16="http://schemas.microsoft.com/office/drawing/2014/main" id="{CEB03202-E051-E512-EB11-2279FFB1C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16" name="Freeform 14">
              <a:extLst>
                <a:ext uri="{FF2B5EF4-FFF2-40B4-BE49-F238E27FC236}">
                  <a16:creationId xmlns:a16="http://schemas.microsoft.com/office/drawing/2014/main" id="{EB54604A-44C3-032D-691C-836325B93E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17" name="Freeform 15">
              <a:extLst>
                <a:ext uri="{FF2B5EF4-FFF2-40B4-BE49-F238E27FC236}">
                  <a16:creationId xmlns:a16="http://schemas.microsoft.com/office/drawing/2014/main" id="{3AECFBDA-48A9-1DDF-9D3D-3AADD6E10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18" name="Freeform 16">
              <a:extLst>
                <a:ext uri="{FF2B5EF4-FFF2-40B4-BE49-F238E27FC236}">
                  <a16:creationId xmlns:a16="http://schemas.microsoft.com/office/drawing/2014/main" id="{CCAECF02-95A7-4C3D-7B62-B86008BCC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19" name="Freeform 17">
              <a:extLst>
                <a:ext uri="{FF2B5EF4-FFF2-40B4-BE49-F238E27FC236}">
                  <a16:creationId xmlns:a16="http://schemas.microsoft.com/office/drawing/2014/main" id="{0B4E5C6A-4544-8A29-37AC-AC07232C4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20" name="Freeform 18">
              <a:extLst>
                <a:ext uri="{FF2B5EF4-FFF2-40B4-BE49-F238E27FC236}">
                  <a16:creationId xmlns:a16="http://schemas.microsoft.com/office/drawing/2014/main" id="{E2A68BA3-8B09-00CE-083B-694159FCA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21" name="Freeform 19">
              <a:extLst>
                <a:ext uri="{FF2B5EF4-FFF2-40B4-BE49-F238E27FC236}">
                  <a16:creationId xmlns:a16="http://schemas.microsoft.com/office/drawing/2014/main" id="{CCA52B2F-7019-C817-5DE9-5BEBA7226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22" name="Freeform 20">
              <a:extLst>
                <a:ext uri="{FF2B5EF4-FFF2-40B4-BE49-F238E27FC236}">
                  <a16:creationId xmlns:a16="http://schemas.microsoft.com/office/drawing/2014/main" id="{9694479E-F891-798F-2915-850C271C0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23" name="Freeform 21">
              <a:extLst>
                <a:ext uri="{FF2B5EF4-FFF2-40B4-BE49-F238E27FC236}">
                  <a16:creationId xmlns:a16="http://schemas.microsoft.com/office/drawing/2014/main" id="{55AC19AB-097C-0AA6-77D8-3C7152301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124" name="Freeform 22">
              <a:extLst>
                <a:ext uri="{FF2B5EF4-FFF2-40B4-BE49-F238E27FC236}">
                  <a16:creationId xmlns:a16="http://schemas.microsoft.com/office/drawing/2014/main" id="{7FE14C10-BE71-07DD-CCAB-2B347C74F4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83" name="Group 125">
            <a:extLst>
              <a:ext uri="{FF2B5EF4-FFF2-40B4-BE49-F238E27FC236}">
                <a16:creationId xmlns:a16="http://schemas.microsoft.com/office/drawing/2014/main" id="{10E60F68-D405-1D6C-ED4E-1EE0411EF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27" name="Freeform 27">
              <a:extLst>
                <a:ext uri="{FF2B5EF4-FFF2-40B4-BE49-F238E27FC236}">
                  <a16:creationId xmlns:a16="http://schemas.microsoft.com/office/drawing/2014/main" id="{BF704490-FE51-D51E-8A19-7B78DEE81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28" name="Freeform 28">
              <a:extLst>
                <a:ext uri="{FF2B5EF4-FFF2-40B4-BE49-F238E27FC236}">
                  <a16:creationId xmlns:a16="http://schemas.microsoft.com/office/drawing/2014/main" id="{570E9E39-F647-3F5D-68D0-363355A5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29" name="Freeform 29">
              <a:extLst>
                <a:ext uri="{FF2B5EF4-FFF2-40B4-BE49-F238E27FC236}">
                  <a16:creationId xmlns:a16="http://schemas.microsoft.com/office/drawing/2014/main" id="{3260DCD9-1B43-B4A0-FEAF-82C962226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30" name="Freeform 30">
              <a:extLst>
                <a:ext uri="{FF2B5EF4-FFF2-40B4-BE49-F238E27FC236}">
                  <a16:creationId xmlns:a16="http://schemas.microsoft.com/office/drawing/2014/main" id="{17B3A3D1-A8BA-9266-CF7F-C5DF65AEE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31" name="Freeform 31">
              <a:extLst>
                <a:ext uri="{FF2B5EF4-FFF2-40B4-BE49-F238E27FC236}">
                  <a16:creationId xmlns:a16="http://schemas.microsoft.com/office/drawing/2014/main" id="{DE834BD6-1569-D0B9-A6A0-C731035952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32" name="Freeform 32">
              <a:extLst>
                <a:ext uri="{FF2B5EF4-FFF2-40B4-BE49-F238E27FC236}">
                  <a16:creationId xmlns:a16="http://schemas.microsoft.com/office/drawing/2014/main" id="{D52FC298-F679-945D-A2B7-5BF934E77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33" name="Freeform 33">
              <a:extLst>
                <a:ext uri="{FF2B5EF4-FFF2-40B4-BE49-F238E27FC236}">
                  <a16:creationId xmlns:a16="http://schemas.microsoft.com/office/drawing/2014/main" id="{5A82196D-EC20-11A3-EF9E-2D1CBE840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34" name="Freeform 34">
              <a:extLst>
                <a:ext uri="{FF2B5EF4-FFF2-40B4-BE49-F238E27FC236}">
                  <a16:creationId xmlns:a16="http://schemas.microsoft.com/office/drawing/2014/main" id="{138CB176-CD66-F294-6B5A-222DC8DE1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35" name="Freeform 35">
              <a:extLst>
                <a:ext uri="{FF2B5EF4-FFF2-40B4-BE49-F238E27FC236}">
                  <a16:creationId xmlns:a16="http://schemas.microsoft.com/office/drawing/2014/main" id="{0851E322-15CD-41FC-A754-13722F47A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136" name="Freeform 36">
              <a:extLst>
                <a:ext uri="{FF2B5EF4-FFF2-40B4-BE49-F238E27FC236}">
                  <a16:creationId xmlns:a16="http://schemas.microsoft.com/office/drawing/2014/main" id="{F2E7BE76-5996-188C-A0D1-65454396F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137" name="Freeform 37">
              <a:extLst>
                <a:ext uri="{FF2B5EF4-FFF2-40B4-BE49-F238E27FC236}">
                  <a16:creationId xmlns:a16="http://schemas.microsoft.com/office/drawing/2014/main" id="{5DD96978-D5AD-01DB-0949-AEEF17713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138" name="Freeform 38">
              <a:extLst>
                <a:ext uri="{FF2B5EF4-FFF2-40B4-BE49-F238E27FC236}">
                  <a16:creationId xmlns:a16="http://schemas.microsoft.com/office/drawing/2014/main" id="{4BEDB558-440E-BCDD-F4D1-2AB6A078F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84" name="Rectangle 183">
            <a:extLst>
              <a:ext uri="{FF2B5EF4-FFF2-40B4-BE49-F238E27FC236}">
                <a16:creationId xmlns:a16="http://schemas.microsoft.com/office/drawing/2014/main" id="{AFCB2626-5E56-FDD5-00F5-01D2E0C1A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5" name="Freeform 6">
            <a:extLst>
              <a:ext uri="{FF2B5EF4-FFF2-40B4-BE49-F238E27FC236}">
                <a16:creationId xmlns:a16="http://schemas.microsoft.com/office/drawing/2014/main" id="{D64531F4-1B04-4053-19F3-05FC1EB83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2" name="Titre 1">
            <a:extLst>
              <a:ext uri="{FF2B5EF4-FFF2-40B4-BE49-F238E27FC236}">
                <a16:creationId xmlns:a16="http://schemas.microsoft.com/office/drawing/2014/main" id="{37F541CB-AEB1-32B0-AEB0-F71EE4001E0D}"/>
              </a:ext>
            </a:extLst>
          </p:cNvPr>
          <p:cNvSpPr>
            <a:spLocks noGrp="1"/>
          </p:cNvSpPr>
          <p:nvPr>
            <p:ph type="title"/>
          </p:nvPr>
        </p:nvSpPr>
        <p:spPr>
          <a:xfrm>
            <a:off x="1699835" y="142483"/>
            <a:ext cx="6686550" cy="823448"/>
          </a:xfrm>
        </p:spPr>
        <p:txBody>
          <a:bodyPr vert="horz" lIns="91440" tIns="45720" rIns="91440" bIns="45720" rtlCol="0" anchor="b">
            <a:normAutofit/>
          </a:bodyPr>
          <a:lstStyle/>
          <a:p>
            <a:pPr>
              <a:lnSpc>
                <a:spcPct val="90000"/>
              </a:lnSpc>
            </a:pPr>
            <a:r>
              <a:rPr lang="en-US" sz="2400" dirty="0"/>
              <a:t>		Ratio de </a:t>
            </a:r>
            <a:r>
              <a:rPr lang="en-US" sz="2400" dirty="0" err="1"/>
              <a:t>Rigidité</a:t>
            </a:r>
            <a:r>
              <a:rPr lang="en-US" sz="2400" dirty="0"/>
              <a:t> </a:t>
            </a:r>
            <a:r>
              <a:rPr lang="en-US" sz="2400" dirty="0" err="1"/>
              <a:t>strcuturelle</a:t>
            </a:r>
            <a:br>
              <a:rPr lang="en-US" sz="2400" dirty="0"/>
            </a:br>
            <a:r>
              <a:rPr lang="en-US" sz="2400" dirty="0"/>
              <a:t> </a:t>
            </a:r>
          </a:p>
        </p:txBody>
      </p:sp>
      <p:pic>
        <p:nvPicPr>
          <p:cNvPr id="5" name="Image 6">
            <a:extLst>
              <a:ext uri="{FF2B5EF4-FFF2-40B4-BE49-F238E27FC236}">
                <a16:creationId xmlns:a16="http://schemas.microsoft.com/office/drawing/2014/main" id="{564F052A-6849-5739-E7FC-1A0F7D53C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
            <a:ext cx="1115615" cy="1020789"/>
          </a:xfrm>
          <a:prstGeom prst="rect">
            <a:avLst/>
          </a:prstGeom>
        </p:spPr>
      </p:pic>
      <p:sp>
        <p:nvSpPr>
          <p:cNvPr id="6" name="ZoneTexte 5">
            <a:extLst>
              <a:ext uri="{FF2B5EF4-FFF2-40B4-BE49-F238E27FC236}">
                <a16:creationId xmlns:a16="http://schemas.microsoft.com/office/drawing/2014/main" id="{E14F4568-69DC-AD78-52F0-DE051E9B2D3D}"/>
              </a:ext>
            </a:extLst>
          </p:cNvPr>
          <p:cNvSpPr txBox="1"/>
          <p:nvPr/>
        </p:nvSpPr>
        <p:spPr>
          <a:xfrm>
            <a:off x="839874" y="5135290"/>
            <a:ext cx="8207688" cy="1200329"/>
          </a:xfrm>
          <a:prstGeom prst="rect">
            <a:avLst/>
          </a:prstGeom>
          <a:noFill/>
        </p:spPr>
        <p:txBody>
          <a:bodyPr wrap="square" rtlCol="0">
            <a:spAutoFit/>
          </a:bodyPr>
          <a:lstStyle/>
          <a:p>
            <a:r>
              <a:rPr lang="fr-FR" sz="1200" b="1" i="0" u="none" strike="noStrike" baseline="0" dirty="0">
                <a:latin typeface="+mn-lt"/>
                <a:ea typeface="+mn-ea"/>
                <a:cs typeface="+mn-cs"/>
              </a:rPr>
              <a:t>B* </a:t>
            </a:r>
            <a:r>
              <a:rPr lang="fr-FR" sz="1200" b="0" i="0" u="none" strike="noStrike" baseline="0" dirty="0">
                <a:latin typeface="+mn-lt"/>
                <a:ea typeface="+mn-ea"/>
                <a:cs typeface="+mn-cs"/>
              </a:rPr>
              <a:t>Le ratio de rigidité des charges structurelles permet de mesurer le poids, dans la section de fonctionnement, des charges difficilement compressibles.</a:t>
            </a:r>
          </a:p>
          <a:p>
            <a:r>
              <a:rPr lang="fr-FR" sz="1200" b="0" i="0" u="none" strike="noStrike" baseline="0" dirty="0">
                <a:latin typeface="+mn-lt"/>
                <a:ea typeface="+mn-ea"/>
                <a:cs typeface="+mn-cs"/>
              </a:rPr>
              <a:t> C’est le rapport entre les frais de personnel (Ch.012) + l’annuité de la dette (capital + intérêts) et les recettes réelles de fonctionnement. </a:t>
            </a:r>
          </a:p>
          <a:p>
            <a:r>
              <a:rPr lang="fr-FR" sz="1200" b="0" i="0" u="none" strike="noStrike" baseline="0" dirty="0">
                <a:latin typeface="+mn-lt"/>
                <a:ea typeface="+mn-ea"/>
                <a:cs typeface="+mn-cs"/>
              </a:rPr>
              <a:t>Ce ratio permet de déterminer les marges de manœuvre de la collectivité pour réduire ses charges. Un ratio élevé traduit de faible marges de manœuvre. </a:t>
            </a:r>
          </a:p>
        </p:txBody>
      </p:sp>
      <p:graphicFrame>
        <p:nvGraphicFramePr>
          <p:cNvPr id="7" name="Graphique 6">
            <a:extLst>
              <a:ext uri="{FF2B5EF4-FFF2-40B4-BE49-F238E27FC236}">
                <a16:creationId xmlns:a16="http://schemas.microsoft.com/office/drawing/2014/main" id="{55251F6F-EC16-1F82-6BE9-86CE9685C80F}"/>
              </a:ext>
            </a:extLst>
          </p:cNvPr>
          <p:cNvGraphicFramePr>
            <a:graphicFrameLocks/>
          </p:cNvGraphicFramePr>
          <p:nvPr>
            <p:extLst>
              <p:ext uri="{D42A27DB-BD31-4B8C-83A1-F6EECF244321}">
                <p14:modId xmlns:p14="http://schemas.microsoft.com/office/powerpoint/2010/main" val="1295852293"/>
              </p:ext>
            </p:extLst>
          </p:nvPr>
        </p:nvGraphicFramePr>
        <p:xfrm>
          <a:off x="1059009" y="1381556"/>
          <a:ext cx="7734070" cy="34190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10924105"/>
      </p:ext>
    </p:extLst>
  </p:cSld>
  <p:clrMapOvr>
    <a:masterClrMapping/>
  </p:clrMapOvr>
  <mc:AlternateContent xmlns:mc="http://schemas.openxmlformats.org/markup-compatibility/2006" xmlns:p14="http://schemas.microsoft.com/office/powerpoint/2010/main">
    <mc:Choice Requires="p14">
      <p:transition spd="slow" p14:dur="2000" advTm="5701"/>
    </mc:Choice>
    <mc:Fallback xmlns="">
      <p:transition spd="slow" advTm="570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06D175DA-EA3F-5DF7-82E3-21CDD764179D}"/>
              </a:ext>
            </a:extLst>
          </p:cNvPr>
          <p:cNvSpPr>
            <a:spLocks noGrp="1"/>
          </p:cNvSpPr>
          <p:nvPr>
            <p:ph type="title"/>
          </p:nvPr>
        </p:nvSpPr>
        <p:spPr>
          <a:xfrm>
            <a:off x="755577" y="624110"/>
            <a:ext cx="8136903" cy="1280890"/>
          </a:xfrm>
        </p:spPr>
        <p:txBody>
          <a:bodyPr>
            <a:normAutofit/>
          </a:bodyPr>
          <a:lstStyle/>
          <a:p>
            <a:r>
              <a:rPr lang="fr-FR" dirty="0"/>
              <a:t>   Etat des emprunts au 31/12/2024</a:t>
            </a:r>
          </a:p>
        </p:txBody>
      </p:sp>
      <p:sp>
        <p:nvSpPr>
          <p:cNvPr id="19" name="Rectangle 18">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0"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graphicFrame>
        <p:nvGraphicFramePr>
          <p:cNvPr id="7" name="Espace réservé du contenu 6">
            <a:extLst>
              <a:ext uri="{FF2B5EF4-FFF2-40B4-BE49-F238E27FC236}">
                <a16:creationId xmlns:a16="http://schemas.microsoft.com/office/drawing/2014/main" id="{4DF045F4-A51E-772F-76CE-88BD9BFBB7AA}"/>
              </a:ext>
            </a:extLst>
          </p:cNvPr>
          <p:cNvGraphicFramePr>
            <a:graphicFrameLocks noGrp="1"/>
          </p:cNvGraphicFramePr>
          <p:nvPr>
            <p:ph idx="1"/>
            <p:extLst>
              <p:ext uri="{D42A27DB-BD31-4B8C-83A1-F6EECF244321}">
                <p14:modId xmlns:p14="http://schemas.microsoft.com/office/powerpoint/2010/main" val="1918031768"/>
              </p:ext>
            </p:extLst>
          </p:nvPr>
        </p:nvGraphicFramePr>
        <p:xfrm>
          <a:off x="683568" y="2605264"/>
          <a:ext cx="7992887" cy="3628626"/>
        </p:xfrm>
        <a:graphic>
          <a:graphicData uri="http://schemas.openxmlformats.org/drawingml/2006/table">
            <a:tbl>
              <a:tblPr/>
              <a:tblGrid>
                <a:gridCol w="819589">
                  <a:extLst>
                    <a:ext uri="{9D8B030D-6E8A-4147-A177-3AD203B41FA5}">
                      <a16:colId xmlns:a16="http://schemas.microsoft.com/office/drawing/2014/main" val="3986545997"/>
                    </a:ext>
                  </a:extLst>
                </a:gridCol>
                <a:gridCol w="1175112">
                  <a:extLst>
                    <a:ext uri="{9D8B030D-6E8A-4147-A177-3AD203B41FA5}">
                      <a16:colId xmlns:a16="http://schemas.microsoft.com/office/drawing/2014/main" val="1717791038"/>
                    </a:ext>
                  </a:extLst>
                </a:gridCol>
                <a:gridCol w="754325">
                  <a:extLst>
                    <a:ext uri="{9D8B030D-6E8A-4147-A177-3AD203B41FA5}">
                      <a16:colId xmlns:a16="http://schemas.microsoft.com/office/drawing/2014/main" val="3238188165"/>
                    </a:ext>
                  </a:extLst>
                </a:gridCol>
                <a:gridCol w="792110">
                  <a:extLst>
                    <a:ext uri="{9D8B030D-6E8A-4147-A177-3AD203B41FA5}">
                      <a16:colId xmlns:a16="http://schemas.microsoft.com/office/drawing/2014/main" val="3539880808"/>
                    </a:ext>
                  </a:extLst>
                </a:gridCol>
                <a:gridCol w="1195721">
                  <a:extLst>
                    <a:ext uri="{9D8B030D-6E8A-4147-A177-3AD203B41FA5}">
                      <a16:colId xmlns:a16="http://schemas.microsoft.com/office/drawing/2014/main" val="1113188297"/>
                    </a:ext>
                  </a:extLst>
                </a:gridCol>
                <a:gridCol w="467502">
                  <a:extLst>
                    <a:ext uri="{9D8B030D-6E8A-4147-A177-3AD203B41FA5}">
                      <a16:colId xmlns:a16="http://schemas.microsoft.com/office/drawing/2014/main" val="1549093088"/>
                    </a:ext>
                  </a:extLst>
                </a:gridCol>
                <a:gridCol w="926075">
                  <a:extLst>
                    <a:ext uri="{9D8B030D-6E8A-4147-A177-3AD203B41FA5}">
                      <a16:colId xmlns:a16="http://schemas.microsoft.com/office/drawing/2014/main" val="564844748"/>
                    </a:ext>
                  </a:extLst>
                </a:gridCol>
                <a:gridCol w="931226">
                  <a:extLst>
                    <a:ext uri="{9D8B030D-6E8A-4147-A177-3AD203B41FA5}">
                      <a16:colId xmlns:a16="http://schemas.microsoft.com/office/drawing/2014/main" val="1089525711"/>
                    </a:ext>
                  </a:extLst>
                </a:gridCol>
                <a:gridCol w="931227">
                  <a:extLst>
                    <a:ext uri="{9D8B030D-6E8A-4147-A177-3AD203B41FA5}">
                      <a16:colId xmlns:a16="http://schemas.microsoft.com/office/drawing/2014/main" val="2218500774"/>
                    </a:ext>
                  </a:extLst>
                </a:gridCol>
              </a:tblGrid>
              <a:tr h="179992">
                <a:tc>
                  <a:txBody>
                    <a:bodyPr/>
                    <a:lstStyle/>
                    <a:p>
                      <a:pPr algn="l" fontAlgn="t"/>
                      <a:endParaRPr lang="fr-FR" sz="700" b="0" i="0" u="none" strike="noStrike">
                        <a:solidFill>
                          <a:srgbClr val="000000"/>
                        </a:solidFill>
                        <a:effectLst/>
                        <a:latin typeface="ARIAL" panose="020B0604020202020204" pitchFamily="34" charset="0"/>
                      </a:endParaRPr>
                    </a:p>
                  </a:txBody>
                  <a:tcPr marL="0" marR="0" marT="0" marB="0">
                    <a:lnL>
                      <a:noFill/>
                    </a:lnL>
                    <a:lnR>
                      <a:noFill/>
                    </a:lnR>
                    <a:lnT>
                      <a:noFill/>
                    </a:lnT>
                    <a:lnB>
                      <a:noFill/>
                    </a:lnB>
                    <a:noFill/>
                  </a:tcPr>
                </a:tc>
                <a:tc>
                  <a:txBody>
                    <a:bodyPr/>
                    <a:lstStyle/>
                    <a:p>
                      <a:pPr algn="l" fontAlgn="t"/>
                      <a:endParaRPr lang="fr-FR" sz="700" b="0" i="0" u="none" strike="noStrike">
                        <a:solidFill>
                          <a:srgbClr val="000000"/>
                        </a:solidFill>
                        <a:effectLst/>
                        <a:latin typeface="ARIAL" panose="020B0604020202020204" pitchFamily="34" charset="0"/>
                      </a:endParaRPr>
                    </a:p>
                  </a:txBody>
                  <a:tcPr marL="0" marR="0" marT="0" marB="0">
                    <a:lnL>
                      <a:noFill/>
                    </a:lnL>
                    <a:lnR>
                      <a:noFill/>
                    </a:lnR>
                    <a:lnT>
                      <a:noFill/>
                    </a:lnT>
                    <a:lnB>
                      <a:noFill/>
                    </a:lnB>
                    <a:noFill/>
                  </a:tcPr>
                </a:tc>
                <a:tc>
                  <a:txBody>
                    <a:bodyPr/>
                    <a:lstStyle/>
                    <a:p>
                      <a:pPr algn="l" fontAlgn="t"/>
                      <a:endParaRPr lang="fr-FR" sz="700" b="0" i="0" u="none" strike="noStrike">
                        <a:solidFill>
                          <a:srgbClr val="000000"/>
                        </a:solidFill>
                        <a:effectLst/>
                        <a:latin typeface="ARIAL" panose="020B0604020202020204" pitchFamily="34" charset="0"/>
                      </a:endParaRPr>
                    </a:p>
                  </a:txBody>
                  <a:tcPr marL="0" marR="0" marT="0" marB="0">
                    <a:lnL>
                      <a:noFill/>
                    </a:lnL>
                    <a:lnR>
                      <a:noFill/>
                    </a:lnR>
                    <a:lnT>
                      <a:noFill/>
                    </a:lnT>
                    <a:lnB>
                      <a:noFill/>
                    </a:lnB>
                    <a:noFill/>
                  </a:tcPr>
                </a:tc>
                <a:tc>
                  <a:txBody>
                    <a:bodyPr/>
                    <a:lstStyle/>
                    <a:p>
                      <a:pPr algn="l" fontAlgn="t"/>
                      <a:r>
                        <a:rPr lang="fr-FR" sz="700" b="1" i="0" u="none" strike="noStrike">
                          <a:solidFill>
                            <a:srgbClr val="000000"/>
                          </a:solidFill>
                          <a:effectLst/>
                          <a:latin typeface="ARIAL" panose="020B0604020202020204" pitchFamily="34" charset="0"/>
                        </a:rPr>
                        <a:t>Année 2025</a:t>
                      </a:r>
                    </a:p>
                  </a:txBody>
                  <a:tcPr marL="0" marR="0" marT="0" marB="0">
                    <a:lnL>
                      <a:noFill/>
                    </a:lnL>
                    <a:lnR>
                      <a:noFill/>
                    </a:lnR>
                    <a:lnT>
                      <a:noFill/>
                    </a:lnT>
                    <a:lnB>
                      <a:noFill/>
                    </a:lnB>
                    <a:noFill/>
                  </a:tcPr>
                </a:tc>
                <a:tc>
                  <a:txBody>
                    <a:bodyPr/>
                    <a:lstStyle/>
                    <a:p>
                      <a:pPr algn="l" fontAlgn="t"/>
                      <a:endParaRPr lang="fr-FR" sz="700" b="0" i="0" u="none" strike="noStrike">
                        <a:solidFill>
                          <a:srgbClr val="000000"/>
                        </a:solidFill>
                        <a:effectLst/>
                        <a:latin typeface="ARIAL" panose="020B0604020202020204" pitchFamily="34" charset="0"/>
                      </a:endParaRPr>
                    </a:p>
                  </a:txBody>
                  <a:tcPr marL="0" marR="0" marT="0" marB="0">
                    <a:lnL>
                      <a:noFill/>
                    </a:lnL>
                    <a:lnR>
                      <a:noFill/>
                    </a:lnR>
                    <a:lnT>
                      <a:noFill/>
                    </a:lnT>
                    <a:lnB>
                      <a:noFill/>
                    </a:lnB>
                    <a:noFill/>
                  </a:tcPr>
                </a:tc>
                <a:tc>
                  <a:txBody>
                    <a:bodyPr/>
                    <a:lstStyle/>
                    <a:p>
                      <a:pPr algn="l" fontAlgn="t"/>
                      <a:endParaRPr lang="fr-FR" sz="700" b="0" i="0" u="none" strike="noStrike">
                        <a:solidFill>
                          <a:srgbClr val="000000"/>
                        </a:solidFill>
                        <a:effectLst/>
                        <a:latin typeface="ARIAL" panose="020B0604020202020204" pitchFamily="34" charset="0"/>
                      </a:endParaRPr>
                    </a:p>
                  </a:txBody>
                  <a:tcPr marL="0" marR="0" marT="0" marB="0">
                    <a:lnL>
                      <a:noFill/>
                    </a:lnL>
                    <a:lnR>
                      <a:noFill/>
                    </a:lnR>
                    <a:lnT>
                      <a:noFill/>
                    </a:lnT>
                    <a:lnB>
                      <a:noFill/>
                    </a:lnB>
                    <a:noFill/>
                  </a:tcPr>
                </a:tc>
                <a:tc>
                  <a:txBody>
                    <a:bodyPr/>
                    <a:lstStyle/>
                    <a:p>
                      <a:pPr algn="l" fontAlgn="t"/>
                      <a:endParaRPr lang="fr-FR" sz="700" b="0" i="0" u="none" strike="noStrike">
                        <a:solidFill>
                          <a:srgbClr val="000000"/>
                        </a:solidFill>
                        <a:effectLst/>
                        <a:latin typeface="ARIAL" panose="020B0604020202020204" pitchFamily="34" charset="0"/>
                      </a:endParaRPr>
                    </a:p>
                  </a:txBody>
                  <a:tcPr marL="0" marR="0" marT="0" marB="0">
                    <a:lnL>
                      <a:noFill/>
                    </a:lnL>
                    <a:lnR>
                      <a:noFill/>
                    </a:lnR>
                    <a:lnT>
                      <a:noFill/>
                    </a:lnT>
                    <a:lnB>
                      <a:noFill/>
                    </a:lnB>
                    <a:noFill/>
                  </a:tcPr>
                </a:tc>
                <a:tc>
                  <a:txBody>
                    <a:bodyPr/>
                    <a:lstStyle/>
                    <a:p>
                      <a:pPr algn="l" fontAlgn="t"/>
                      <a:endParaRPr lang="fr-FR" sz="700" b="0" i="0" u="none" strike="noStrike">
                        <a:solidFill>
                          <a:srgbClr val="000000"/>
                        </a:solidFill>
                        <a:effectLst/>
                        <a:latin typeface="ARIAL" panose="020B0604020202020204" pitchFamily="34" charset="0"/>
                      </a:endParaRPr>
                    </a:p>
                  </a:txBody>
                  <a:tcPr marL="0" marR="0" marT="0" marB="0">
                    <a:lnL>
                      <a:noFill/>
                    </a:lnL>
                    <a:lnR>
                      <a:noFill/>
                    </a:lnR>
                    <a:lnT>
                      <a:noFill/>
                    </a:lnT>
                    <a:lnB>
                      <a:noFill/>
                    </a:lnB>
                    <a:noFill/>
                  </a:tcPr>
                </a:tc>
                <a:tc>
                  <a:txBody>
                    <a:bodyPr/>
                    <a:lstStyle/>
                    <a:p>
                      <a:pPr algn="l" fontAlgn="t"/>
                      <a:endParaRPr lang="fr-FR" sz="700" b="0" i="0" u="none" strike="noStrike">
                        <a:solidFill>
                          <a:srgbClr val="000000"/>
                        </a:solidFill>
                        <a:effectLst/>
                        <a:latin typeface="ARIAL" panose="020B0604020202020204" pitchFamily="34" charset="0"/>
                      </a:endParaRPr>
                    </a:p>
                  </a:txBody>
                  <a:tcPr marL="0" marR="0" marT="0" marB="0">
                    <a:lnL>
                      <a:noFill/>
                    </a:lnL>
                    <a:lnR>
                      <a:noFill/>
                    </a:lnR>
                    <a:lnT>
                      <a:noFill/>
                    </a:lnT>
                    <a:lnB>
                      <a:noFill/>
                    </a:lnB>
                    <a:noFill/>
                  </a:tcPr>
                </a:tc>
                <a:extLst>
                  <a:ext uri="{0D108BD9-81ED-4DB2-BD59-A6C34878D82A}">
                    <a16:rowId xmlns:a16="http://schemas.microsoft.com/office/drawing/2014/main" val="2874517256"/>
                  </a:ext>
                </a:extLst>
              </a:tr>
              <a:tr h="301139">
                <a:tc gridSpan="2">
                  <a:txBody>
                    <a:bodyPr/>
                    <a:lstStyle/>
                    <a:p>
                      <a:pPr algn="l" fontAlgn="b"/>
                      <a:r>
                        <a:rPr lang="fr-FR" sz="1400" b="1" i="0" u="none" strike="noStrike">
                          <a:solidFill>
                            <a:srgbClr val="000000"/>
                          </a:solidFill>
                          <a:effectLst/>
                          <a:latin typeface="Arial" panose="020B0604020202020204" pitchFamily="34" charset="0"/>
                        </a:rPr>
                        <a:t>Etat des emprunts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fr-FR"/>
                    </a:p>
                  </a:txBody>
                  <a:tcPr/>
                </a:tc>
                <a:tc>
                  <a:txBody>
                    <a:bodyPr/>
                    <a:lstStyle/>
                    <a:p>
                      <a:pPr algn="l" fontAlgn="b"/>
                      <a:endParaRPr lang="fr-FR" sz="7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7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7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7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fr-FR" sz="7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7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700" b="0" i="0" u="none" strike="noStrike">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3803956"/>
                  </a:ext>
                </a:extLst>
              </a:tr>
              <a:tr h="318445">
                <a:tc>
                  <a:txBody>
                    <a:bodyPr/>
                    <a:lstStyle/>
                    <a:p>
                      <a:pPr algn="ctr" fontAlgn="b"/>
                      <a:r>
                        <a:rPr lang="fr-FR" sz="900" b="1" i="0" u="none" strike="noStrike">
                          <a:solidFill>
                            <a:srgbClr val="000000"/>
                          </a:solidFill>
                          <a:effectLst/>
                          <a:latin typeface="Arial" panose="020B0604020202020204" pitchFamily="34" charset="0"/>
                        </a:rPr>
                        <a:t>Banque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900" b="1" i="0" u="none" strike="noStrike">
                          <a:solidFill>
                            <a:srgbClr val="000000"/>
                          </a:solidFill>
                          <a:effectLst/>
                          <a:latin typeface="Arial" panose="020B0604020202020204" pitchFamily="34" charset="0"/>
                        </a:rPr>
                        <a:t>Investissements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700" b="1" i="0" u="none" strike="noStrike">
                          <a:solidFill>
                            <a:srgbClr val="000000"/>
                          </a:solidFill>
                          <a:effectLst/>
                          <a:latin typeface="Arial" panose="020B0604020202020204" pitchFamily="34" charset="0"/>
                        </a:rPr>
                        <a:t>exercice de mobilisation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700" b="1" i="0" u="none" strike="noStrike">
                          <a:solidFill>
                            <a:srgbClr val="000000"/>
                          </a:solidFill>
                          <a:effectLst/>
                          <a:latin typeface="Arial" panose="020B0604020202020204" pitchFamily="34" charset="0"/>
                        </a:rPr>
                        <a:t>Capital emprunté</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700" b="1" i="0" u="none" strike="noStrike">
                          <a:solidFill>
                            <a:srgbClr val="7030A0"/>
                          </a:solidFill>
                          <a:effectLst/>
                          <a:latin typeface="Arial" panose="020B0604020202020204" pitchFamily="34" charset="0"/>
                        </a:rPr>
                        <a:t>Capital restant dû au 01.01.2025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1" i="0" u="none" strike="noStrike">
                          <a:solidFill>
                            <a:srgbClr val="000000"/>
                          </a:solidFill>
                          <a:effectLst/>
                          <a:latin typeface="Arial" panose="020B0604020202020204" pitchFamily="34" charset="0"/>
                        </a:rPr>
                        <a:t>Taux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700" b="1" i="0" u="none" strike="noStrike">
                          <a:solidFill>
                            <a:srgbClr val="000000"/>
                          </a:solidFill>
                          <a:effectLst/>
                          <a:latin typeface="Arial" panose="020B0604020202020204" pitchFamily="34" charset="0"/>
                        </a:rPr>
                        <a:t>durée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700" b="1" i="0" u="none" strike="noStrike">
                          <a:solidFill>
                            <a:srgbClr val="7030A0"/>
                          </a:solidFill>
                          <a:effectLst/>
                          <a:latin typeface="Arial" panose="020B0604020202020204" pitchFamily="34" charset="0"/>
                        </a:rPr>
                        <a:t>Rembousement 2025 capital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700" b="1" i="0" u="none" strike="noStrike">
                          <a:solidFill>
                            <a:srgbClr val="7030A0"/>
                          </a:solidFill>
                          <a:effectLst/>
                          <a:latin typeface="Arial" panose="020B0604020202020204" pitchFamily="34" charset="0"/>
                        </a:rPr>
                        <a:t>Rembousement 2025 Interets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2487752"/>
                  </a:ext>
                </a:extLst>
              </a:tr>
              <a:tr h="214605">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9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900" b="1" i="0" u="none" strike="noStrike">
                          <a:solidFill>
                            <a:srgbClr val="7030A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9280375"/>
                  </a:ext>
                </a:extLst>
              </a:tr>
              <a:tr h="387673">
                <a:tc>
                  <a:txBody>
                    <a:bodyPr/>
                    <a:lstStyle/>
                    <a:p>
                      <a:pPr algn="l" fontAlgn="ctr"/>
                      <a:r>
                        <a:rPr lang="fr-FR" sz="900" b="0" i="0" u="none" strike="noStrike">
                          <a:solidFill>
                            <a:srgbClr val="000000"/>
                          </a:solidFill>
                          <a:effectLst/>
                          <a:latin typeface="Arial" panose="020B0604020202020204" pitchFamily="34" charset="0"/>
                        </a:rPr>
                        <a:t>Credit agricole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0" i="0" u="none" strike="noStrike">
                          <a:solidFill>
                            <a:srgbClr val="000000"/>
                          </a:solidFill>
                          <a:effectLst/>
                          <a:latin typeface="Arial" panose="020B0604020202020204" pitchFamily="34" charset="0"/>
                        </a:rPr>
                        <a:t>Investissements 2021-2026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1 000 000,00 €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775 698,36 €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1" i="0" u="none" strike="noStrike">
                          <a:solidFill>
                            <a:srgbClr val="000000"/>
                          </a:solidFill>
                          <a:effectLst/>
                          <a:latin typeface="Arial" panose="020B0604020202020204" pitchFamily="34" charset="0"/>
                        </a:rPr>
                        <a:t>0,68%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0" i="0" u="none" strike="noStrike">
                          <a:solidFill>
                            <a:srgbClr val="000000"/>
                          </a:solidFill>
                          <a:effectLst/>
                          <a:latin typeface="Arial" panose="020B0604020202020204" pitchFamily="34" charset="0"/>
                        </a:rPr>
                        <a:t>15 ans</a:t>
                      </a:r>
                      <a:br>
                        <a:rPr lang="fr-FR" sz="700" b="0" i="0" u="none" strike="noStrike">
                          <a:solidFill>
                            <a:srgbClr val="000000"/>
                          </a:solidFill>
                          <a:effectLst/>
                          <a:latin typeface="Arial" panose="020B0604020202020204" pitchFamily="34" charset="0"/>
                        </a:rPr>
                      </a:br>
                      <a:r>
                        <a:rPr lang="fr-FR" sz="700" b="0" i="0" u="none" strike="noStrike">
                          <a:solidFill>
                            <a:srgbClr val="000000"/>
                          </a:solidFill>
                          <a:effectLst/>
                          <a:latin typeface="Arial" panose="020B0604020202020204" pitchFamily="34" charset="0"/>
                        </a:rPr>
                        <a:t>fin en</a:t>
                      </a:r>
                      <a:r>
                        <a:rPr lang="fr-FR" sz="700" b="1" i="0" u="none" strike="noStrike">
                          <a:solidFill>
                            <a:srgbClr val="000000"/>
                          </a:solidFill>
                          <a:effectLst/>
                          <a:latin typeface="Arial" panose="020B0604020202020204" pitchFamily="34" charset="0"/>
                        </a:rPr>
                        <a:t> juin 2036</a:t>
                      </a:r>
                      <a:endParaRPr lang="fr-FR" sz="7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65 071,99 €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5 109,05 €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1822244"/>
                  </a:ext>
                </a:extLst>
              </a:tr>
              <a:tr h="214605">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900" b="1" i="0" u="none" strike="noStrike">
                          <a:solidFill>
                            <a:srgbClr val="7030A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7068059"/>
                  </a:ext>
                </a:extLst>
              </a:tr>
              <a:tr h="179992">
                <a:tc>
                  <a:txBody>
                    <a:bodyPr/>
                    <a:lstStyle/>
                    <a:p>
                      <a:pPr algn="l" fontAlgn="b"/>
                      <a:r>
                        <a:rPr lang="fr-FR" sz="7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7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7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7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fr-FR" sz="900" b="1" i="0" u="none" strike="noStrike">
                        <a:solidFill>
                          <a:srgbClr val="7030A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fr-FR" sz="7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fr-FR" sz="70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9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9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9722273"/>
                  </a:ext>
                </a:extLst>
              </a:tr>
              <a:tr h="456899">
                <a:tc>
                  <a:txBody>
                    <a:bodyPr/>
                    <a:lstStyle/>
                    <a:p>
                      <a:pPr algn="l" fontAlgn="ctr"/>
                      <a:r>
                        <a:rPr lang="fr-FR" sz="900" b="0" i="0" u="none" strike="noStrike">
                          <a:solidFill>
                            <a:srgbClr val="000000"/>
                          </a:solidFill>
                          <a:effectLst/>
                          <a:latin typeface="Arial" panose="020B0604020202020204" pitchFamily="34" charset="0"/>
                        </a:rPr>
                        <a:t>CREDIT AGRICOLE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Rue des Gravots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500 000,00 €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16 666,86 €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1" i="0" u="none" strike="noStrike">
                          <a:solidFill>
                            <a:srgbClr val="000000"/>
                          </a:solidFill>
                          <a:effectLst/>
                          <a:latin typeface="Arial" panose="020B0604020202020204" pitchFamily="34" charset="0"/>
                        </a:rPr>
                        <a:t>2.65%</a:t>
                      </a:r>
                      <a:br>
                        <a:rPr lang="fr-FR" sz="700" b="1" i="0" u="none" strike="noStrike">
                          <a:solidFill>
                            <a:srgbClr val="000000"/>
                          </a:solidFill>
                          <a:effectLst/>
                          <a:latin typeface="Arial" panose="020B0604020202020204" pitchFamily="34" charset="0"/>
                        </a:rPr>
                      </a:br>
                      <a:r>
                        <a:rPr lang="fr-FR" sz="700" b="0" i="0" u="none" strike="noStrike">
                          <a:solidFill>
                            <a:srgbClr val="000000"/>
                          </a:solidFill>
                          <a:effectLst/>
                          <a:latin typeface="Arial" panose="020B0604020202020204" pitchFamily="34" charset="0"/>
                        </a:rPr>
                        <a:t>CAPE1</a:t>
                      </a:r>
                      <a:endParaRPr lang="fr-FR" sz="700" b="1"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0" i="0" u="none" strike="noStrike">
                          <a:solidFill>
                            <a:srgbClr val="000000"/>
                          </a:solidFill>
                          <a:effectLst/>
                          <a:latin typeface="Arial" panose="020B0604020202020204" pitchFamily="34" charset="0"/>
                        </a:rPr>
                        <a:t>15 ans fin </a:t>
                      </a:r>
                      <a:r>
                        <a:rPr lang="fr-FR" sz="700" b="1" i="0" u="none" strike="noStrike">
                          <a:solidFill>
                            <a:srgbClr val="000000"/>
                          </a:solidFill>
                          <a:effectLst/>
                          <a:latin typeface="Arial" panose="020B0604020202020204" pitchFamily="34" charset="0"/>
                        </a:rPr>
                        <a:t>  30 06 2025</a:t>
                      </a:r>
                      <a:br>
                        <a:rPr lang="fr-FR" sz="700" b="0" i="0" u="none" strike="noStrike">
                          <a:solidFill>
                            <a:srgbClr val="000000"/>
                          </a:solidFill>
                          <a:effectLst/>
                          <a:latin typeface="Arial" panose="020B0604020202020204" pitchFamily="34" charset="0"/>
                        </a:rPr>
                      </a:br>
                      <a:r>
                        <a:rPr lang="fr-FR" sz="700" b="0" i="0" u="none" strike="noStrike">
                          <a:solidFill>
                            <a:srgbClr val="000000"/>
                          </a:solidFill>
                          <a:effectLst/>
                          <a:latin typeface="Arial" panose="020B0604020202020204" pitchFamily="34" charset="0"/>
                        </a:rPr>
                        <a:t>fin en </a:t>
                      </a:r>
                      <a:r>
                        <a:rPr lang="fr-FR" sz="700" b="1" i="0" u="none" strike="noStrike">
                          <a:solidFill>
                            <a:srgbClr val="000000"/>
                          </a:solidFill>
                          <a:effectLst/>
                          <a:latin typeface="Arial" panose="020B0604020202020204" pitchFamily="34" charset="0"/>
                        </a:rPr>
                        <a:t>2025</a:t>
                      </a:r>
                      <a:endParaRPr lang="fr-FR" sz="7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16 666,66 €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115,62 €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4081160"/>
                  </a:ext>
                </a:extLst>
              </a:tr>
              <a:tr h="214605">
                <a:tc>
                  <a:txBody>
                    <a:bodyPr/>
                    <a:lstStyle/>
                    <a:p>
                      <a:pPr algn="l" fontAlgn="ctr"/>
                      <a:endParaRPr lang="fr-FR"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fr-FR" sz="900" b="1" i="0" u="none" strike="noStrike">
                        <a:solidFill>
                          <a:srgbClr val="7030A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700" b="1"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7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4639175"/>
                  </a:ext>
                </a:extLst>
              </a:tr>
              <a:tr h="387673">
                <a:tc>
                  <a:txBody>
                    <a:bodyPr/>
                    <a:lstStyle/>
                    <a:p>
                      <a:pPr algn="ctr" fontAlgn="ctr"/>
                      <a:r>
                        <a:rPr lang="fr-FR" sz="900" b="0" i="0" u="none" strike="noStrike">
                          <a:solidFill>
                            <a:srgbClr val="000000"/>
                          </a:solidFill>
                          <a:effectLst/>
                          <a:latin typeface="Arial" panose="020B0604020202020204" pitchFamily="34" charset="0"/>
                        </a:rPr>
                        <a:t>Crédit mutuel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Gymnase 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800 000,00 €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691 867,27 €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1" i="0" u="none" strike="noStrike">
                          <a:solidFill>
                            <a:srgbClr val="000000"/>
                          </a:solidFill>
                          <a:effectLst/>
                          <a:latin typeface="Arial" panose="020B0604020202020204" pitchFamily="34" charset="0"/>
                        </a:rPr>
                        <a:t>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0" i="0" u="none" strike="noStrike">
                          <a:solidFill>
                            <a:srgbClr val="000000"/>
                          </a:solidFill>
                          <a:effectLst/>
                          <a:latin typeface="Arial" panose="020B0604020202020204" pitchFamily="34" charset="0"/>
                        </a:rPr>
                        <a:t>15 ans fin </a:t>
                      </a:r>
                      <a:r>
                        <a:rPr lang="fr-FR" sz="700" b="1" i="0" u="none" strike="noStrike">
                          <a:solidFill>
                            <a:srgbClr val="000000"/>
                          </a:solidFill>
                          <a:effectLst/>
                          <a:latin typeface="Arial" panose="020B0604020202020204" pitchFamily="34" charset="0"/>
                        </a:rPr>
                        <a:t>30 09  2037</a:t>
                      </a:r>
                      <a:endParaRPr lang="fr-FR" sz="7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49 320,23 €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10 774,93 €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128336"/>
                  </a:ext>
                </a:extLst>
              </a:tr>
              <a:tr h="170720">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900" b="1" i="0" u="none" strike="noStrike">
                        <a:solidFill>
                          <a:srgbClr val="7030A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700" b="1"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7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900" b="0" i="0" u="none" strike="noStrike">
                        <a:solidFill>
                          <a:srgbClr val="FF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fr-FR" sz="900" b="0" i="0" u="none" strike="noStrike">
                        <a:solidFill>
                          <a:srgbClr val="FF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3567131"/>
                  </a:ext>
                </a:extLst>
              </a:tr>
              <a:tr h="387673">
                <a:tc>
                  <a:txBody>
                    <a:bodyPr/>
                    <a:lstStyle/>
                    <a:p>
                      <a:pPr algn="ctr" fontAlgn="ctr"/>
                      <a:r>
                        <a:rPr lang="fr-FR" sz="900" b="0" i="0" u="none" strike="noStrike">
                          <a:solidFill>
                            <a:srgbClr val="000000"/>
                          </a:solidFill>
                          <a:effectLst/>
                          <a:latin typeface="Arial" panose="020B0604020202020204" pitchFamily="34" charset="0"/>
                        </a:rPr>
                        <a:t>Crédit mutuel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Maison de santé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0" i="0" u="none" strike="noStrike">
                          <a:solidFill>
                            <a:srgbClr val="000000"/>
                          </a:solidFill>
                          <a:effectLst/>
                          <a:latin typeface="Arial" panose="020B0604020202020204" pitchFamily="34" charset="0"/>
                        </a:rPr>
                        <a:t>680 000,00 €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680 000,00 €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1" i="0" u="none" strike="noStrike">
                          <a:solidFill>
                            <a:srgbClr val="000000"/>
                          </a:solidFill>
                          <a:effectLst/>
                          <a:latin typeface="Arial" panose="020B0604020202020204" pitchFamily="34" charset="0"/>
                        </a:rPr>
                        <a:t>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0" i="0" u="none" strike="noStrike">
                          <a:solidFill>
                            <a:srgbClr val="000000"/>
                          </a:solidFill>
                          <a:effectLst/>
                          <a:latin typeface="Arial" panose="020B0604020202020204" pitchFamily="34" charset="0"/>
                        </a:rPr>
                        <a:t>20 ans fin </a:t>
                      </a:r>
                      <a:r>
                        <a:rPr lang="fr-FR" sz="700" b="1" i="0" u="none" strike="noStrike">
                          <a:solidFill>
                            <a:srgbClr val="000000"/>
                          </a:solidFill>
                          <a:effectLst/>
                          <a:latin typeface="Arial" panose="020B0604020202020204" pitchFamily="34" charset="0"/>
                        </a:rPr>
                        <a:t>31 12 2044</a:t>
                      </a:r>
                      <a:endParaRPr lang="fr-FR" sz="7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27 956,55 €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22 407,76 €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2195662"/>
                  </a:ext>
                </a:extLst>
              </a:tr>
              <a:tr h="214605">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fr-FR" sz="900" b="1" i="0" u="none" strike="noStrike">
                          <a:solidFill>
                            <a:srgbClr val="7030A0"/>
                          </a:solidFill>
                          <a:effectLst/>
                          <a:latin typeface="Arial" panose="020B0604020202020204" pitchFamily="34" charset="0"/>
                        </a:rPr>
                        <a:t>2 164 232,49 €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a:solidFill>
                            <a:srgbClr val="7030A0"/>
                          </a:solidFill>
                          <a:effectLst/>
                          <a:latin typeface="Arial" panose="020B0604020202020204" pitchFamily="34" charset="0"/>
                        </a:rPr>
                        <a:t>159 015,43 €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900" b="1" i="0" u="none" strike="noStrike" dirty="0">
                          <a:solidFill>
                            <a:srgbClr val="7030A0"/>
                          </a:solidFill>
                          <a:effectLst/>
                          <a:latin typeface="Arial" panose="020B0604020202020204" pitchFamily="34" charset="0"/>
                        </a:rPr>
                        <a:t>38 407,36 €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1827976"/>
                  </a:ext>
                </a:extLst>
              </a:tr>
            </a:tbl>
          </a:graphicData>
        </a:graphic>
      </p:graphicFrame>
    </p:spTree>
    <p:extLst>
      <p:ext uri="{BB962C8B-B14F-4D97-AF65-F5344CB8AC3E}">
        <p14:creationId xmlns:p14="http://schemas.microsoft.com/office/powerpoint/2010/main" val="307867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582335A-C9C8-2274-66C8-1E42773A3028}"/>
            </a:ext>
          </a:extLst>
        </p:cNvPr>
        <p:cNvGrpSpPr/>
        <p:nvPr/>
      </p:nvGrpSpPr>
      <p:grpSpPr>
        <a:xfrm>
          <a:off x="0" y="0"/>
          <a:ext cx="0" cy="0"/>
          <a:chOff x="0" y="0"/>
          <a:chExt cx="0" cy="0"/>
        </a:xfrm>
      </p:grpSpPr>
      <p:grpSp>
        <p:nvGrpSpPr>
          <p:cNvPr id="182" name="Group 111">
            <a:extLst>
              <a:ext uri="{FF2B5EF4-FFF2-40B4-BE49-F238E27FC236}">
                <a16:creationId xmlns:a16="http://schemas.microsoft.com/office/drawing/2014/main" id="{0775E9C9-1167-48AD-67ED-647F2CB68D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13" name="Freeform 11">
              <a:extLst>
                <a:ext uri="{FF2B5EF4-FFF2-40B4-BE49-F238E27FC236}">
                  <a16:creationId xmlns:a16="http://schemas.microsoft.com/office/drawing/2014/main" id="{6158957A-1BC4-1620-1151-4E047C345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14" name="Freeform 12">
              <a:extLst>
                <a:ext uri="{FF2B5EF4-FFF2-40B4-BE49-F238E27FC236}">
                  <a16:creationId xmlns:a16="http://schemas.microsoft.com/office/drawing/2014/main" id="{7D4CE6AF-46FF-BB92-7F7E-DD8CCB7B3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15" name="Freeform 13">
              <a:extLst>
                <a:ext uri="{FF2B5EF4-FFF2-40B4-BE49-F238E27FC236}">
                  <a16:creationId xmlns:a16="http://schemas.microsoft.com/office/drawing/2014/main" id="{60678F1C-B268-FDA5-39D5-32C9AEF8D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16" name="Freeform 14">
              <a:extLst>
                <a:ext uri="{FF2B5EF4-FFF2-40B4-BE49-F238E27FC236}">
                  <a16:creationId xmlns:a16="http://schemas.microsoft.com/office/drawing/2014/main" id="{3005DBA1-4F5B-98B3-FDB1-9C22EA054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17" name="Freeform 15">
              <a:extLst>
                <a:ext uri="{FF2B5EF4-FFF2-40B4-BE49-F238E27FC236}">
                  <a16:creationId xmlns:a16="http://schemas.microsoft.com/office/drawing/2014/main" id="{B3C0D10A-887B-D670-C2F5-B212023F7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18" name="Freeform 16">
              <a:extLst>
                <a:ext uri="{FF2B5EF4-FFF2-40B4-BE49-F238E27FC236}">
                  <a16:creationId xmlns:a16="http://schemas.microsoft.com/office/drawing/2014/main" id="{AE704262-9508-DB98-8391-53600A6C7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19" name="Freeform 17">
              <a:extLst>
                <a:ext uri="{FF2B5EF4-FFF2-40B4-BE49-F238E27FC236}">
                  <a16:creationId xmlns:a16="http://schemas.microsoft.com/office/drawing/2014/main" id="{BCD776AC-D709-2D27-D683-CC16988BD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20" name="Freeform 18">
              <a:extLst>
                <a:ext uri="{FF2B5EF4-FFF2-40B4-BE49-F238E27FC236}">
                  <a16:creationId xmlns:a16="http://schemas.microsoft.com/office/drawing/2014/main" id="{117129B1-B8E4-B9C8-D717-FE9D1B7F0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21" name="Freeform 19">
              <a:extLst>
                <a:ext uri="{FF2B5EF4-FFF2-40B4-BE49-F238E27FC236}">
                  <a16:creationId xmlns:a16="http://schemas.microsoft.com/office/drawing/2014/main" id="{C64D40A2-7B20-4E14-C9D4-0067765AB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22" name="Freeform 20">
              <a:extLst>
                <a:ext uri="{FF2B5EF4-FFF2-40B4-BE49-F238E27FC236}">
                  <a16:creationId xmlns:a16="http://schemas.microsoft.com/office/drawing/2014/main" id="{D735DFF9-18ED-E5EC-DD9C-FABB1BFE1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23" name="Freeform 21">
              <a:extLst>
                <a:ext uri="{FF2B5EF4-FFF2-40B4-BE49-F238E27FC236}">
                  <a16:creationId xmlns:a16="http://schemas.microsoft.com/office/drawing/2014/main" id="{E60AE79E-5B22-FAD3-AA89-CF6781ED1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124" name="Freeform 22">
              <a:extLst>
                <a:ext uri="{FF2B5EF4-FFF2-40B4-BE49-F238E27FC236}">
                  <a16:creationId xmlns:a16="http://schemas.microsoft.com/office/drawing/2014/main" id="{AE00EB85-0B6D-9A9D-3AC4-635898663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83" name="Group 125">
            <a:extLst>
              <a:ext uri="{FF2B5EF4-FFF2-40B4-BE49-F238E27FC236}">
                <a16:creationId xmlns:a16="http://schemas.microsoft.com/office/drawing/2014/main" id="{DA18554E-E69B-8CC8-3F58-06C1182024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27" name="Freeform 27">
              <a:extLst>
                <a:ext uri="{FF2B5EF4-FFF2-40B4-BE49-F238E27FC236}">
                  <a16:creationId xmlns:a16="http://schemas.microsoft.com/office/drawing/2014/main" id="{21B337B7-4AA5-3470-F637-C0A3AF172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28" name="Freeform 28">
              <a:extLst>
                <a:ext uri="{FF2B5EF4-FFF2-40B4-BE49-F238E27FC236}">
                  <a16:creationId xmlns:a16="http://schemas.microsoft.com/office/drawing/2014/main" id="{D432B1C0-1524-BAB5-B798-519E836DC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29" name="Freeform 29">
              <a:extLst>
                <a:ext uri="{FF2B5EF4-FFF2-40B4-BE49-F238E27FC236}">
                  <a16:creationId xmlns:a16="http://schemas.microsoft.com/office/drawing/2014/main" id="{4639AD86-3D4A-A4D5-3C88-E5E60A5A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30" name="Freeform 30">
              <a:extLst>
                <a:ext uri="{FF2B5EF4-FFF2-40B4-BE49-F238E27FC236}">
                  <a16:creationId xmlns:a16="http://schemas.microsoft.com/office/drawing/2014/main" id="{B4BD1A34-1C40-0934-2236-12DBA70E8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31" name="Freeform 31">
              <a:extLst>
                <a:ext uri="{FF2B5EF4-FFF2-40B4-BE49-F238E27FC236}">
                  <a16:creationId xmlns:a16="http://schemas.microsoft.com/office/drawing/2014/main" id="{3822915E-E87F-20E6-704F-9DD2232B2D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32" name="Freeform 32">
              <a:extLst>
                <a:ext uri="{FF2B5EF4-FFF2-40B4-BE49-F238E27FC236}">
                  <a16:creationId xmlns:a16="http://schemas.microsoft.com/office/drawing/2014/main" id="{FA2CC599-BEC1-A8EE-6208-A19C8448F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33" name="Freeform 33">
              <a:extLst>
                <a:ext uri="{FF2B5EF4-FFF2-40B4-BE49-F238E27FC236}">
                  <a16:creationId xmlns:a16="http://schemas.microsoft.com/office/drawing/2014/main" id="{5715E317-3F0A-DC3F-5FB4-6F295B28D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34" name="Freeform 34">
              <a:extLst>
                <a:ext uri="{FF2B5EF4-FFF2-40B4-BE49-F238E27FC236}">
                  <a16:creationId xmlns:a16="http://schemas.microsoft.com/office/drawing/2014/main" id="{8BCE4CB7-6597-62A2-ED07-58A76F6CF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35" name="Freeform 35">
              <a:extLst>
                <a:ext uri="{FF2B5EF4-FFF2-40B4-BE49-F238E27FC236}">
                  <a16:creationId xmlns:a16="http://schemas.microsoft.com/office/drawing/2014/main" id="{A45FC911-08B8-F90D-44D2-B0DE4BDF1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136" name="Freeform 36">
              <a:extLst>
                <a:ext uri="{FF2B5EF4-FFF2-40B4-BE49-F238E27FC236}">
                  <a16:creationId xmlns:a16="http://schemas.microsoft.com/office/drawing/2014/main" id="{9F15A6AB-9C9B-4ED7-F3D4-35EF6A4A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137" name="Freeform 37">
              <a:extLst>
                <a:ext uri="{FF2B5EF4-FFF2-40B4-BE49-F238E27FC236}">
                  <a16:creationId xmlns:a16="http://schemas.microsoft.com/office/drawing/2014/main" id="{B49F5A5B-DE8B-F0F2-9CDC-5B8380C0DE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138" name="Freeform 38">
              <a:extLst>
                <a:ext uri="{FF2B5EF4-FFF2-40B4-BE49-F238E27FC236}">
                  <a16:creationId xmlns:a16="http://schemas.microsoft.com/office/drawing/2014/main" id="{66E135C8-A9AA-0A52-D770-E099FB720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84" name="Rectangle 183">
            <a:extLst>
              <a:ext uri="{FF2B5EF4-FFF2-40B4-BE49-F238E27FC236}">
                <a16:creationId xmlns:a16="http://schemas.microsoft.com/office/drawing/2014/main" id="{30298445-E164-7956-7343-F7F83756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5" name="Freeform 6">
            <a:extLst>
              <a:ext uri="{FF2B5EF4-FFF2-40B4-BE49-F238E27FC236}">
                <a16:creationId xmlns:a16="http://schemas.microsoft.com/office/drawing/2014/main" id="{C6F95E4A-CC13-F110-C8B1-139782D4C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2" name="Titre 1">
            <a:extLst>
              <a:ext uri="{FF2B5EF4-FFF2-40B4-BE49-F238E27FC236}">
                <a16:creationId xmlns:a16="http://schemas.microsoft.com/office/drawing/2014/main" id="{8A0B628B-A4AD-7458-F0E5-1ECE787D3B83}"/>
              </a:ext>
            </a:extLst>
          </p:cNvPr>
          <p:cNvSpPr>
            <a:spLocks noGrp="1"/>
          </p:cNvSpPr>
          <p:nvPr>
            <p:ph type="title"/>
          </p:nvPr>
        </p:nvSpPr>
        <p:spPr>
          <a:xfrm>
            <a:off x="912786" y="0"/>
            <a:ext cx="7907686" cy="965931"/>
          </a:xfrm>
        </p:spPr>
        <p:txBody>
          <a:bodyPr vert="horz" lIns="91440" tIns="45720" rIns="91440" bIns="45720" rtlCol="0" anchor="b">
            <a:normAutofit fontScale="90000"/>
          </a:bodyPr>
          <a:lstStyle/>
          <a:p>
            <a:pPr>
              <a:lnSpc>
                <a:spcPct val="90000"/>
              </a:lnSpc>
            </a:pPr>
            <a:r>
              <a:rPr lang="en-US" sz="2400" dirty="0"/>
              <a:t>		</a:t>
            </a:r>
            <a:br>
              <a:rPr lang="en-US" sz="2400" dirty="0"/>
            </a:br>
            <a:br>
              <a:rPr lang="en-US" sz="2400" dirty="0"/>
            </a:br>
            <a:br>
              <a:rPr lang="en-US" sz="2400" dirty="0"/>
            </a:br>
            <a:br>
              <a:rPr lang="en-US" sz="2400" dirty="0"/>
            </a:br>
            <a:r>
              <a:rPr lang="en-US" sz="2400" dirty="0"/>
              <a:t>        </a:t>
            </a:r>
            <a:r>
              <a:rPr lang="en-US" sz="2400" dirty="0" err="1"/>
              <a:t>Epargne</a:t>
            </a:r>
            <a:r>
              <a:rPr lang="en-US" sz="2400" dirty="0"/>
              <a:t> – Fond  de </a:t>
            </a:r>
            <a:r>
              <a:rPr lang="en-US" sz="2400" dirty="0" err="1"/>
              <a:t>Roulement</a:t>
            </a:r>
            <a:r>
              <a:rPr lang="en-US" sz="2400" dirty="0"/>
              <a:t> - </a:t>
            </a:r>
            <a:r>
              <a:rPr lang="en-US" sz="2400" dirty="0" err="1"/>
              <a:t>Trésorerie</a:t>
            </a:r>
            <a:br>
              <a:rPr lang="en-US" sz="2400" dirty="0"/>
            </a:br>
            <a:r>
              <a:rPr lang="en-US" sz="2400" dirty="0"/>
              <a:t>             </a:t>
            </a:r>
          </a:p>
        </p:txBody>
      </p:sp>
      <p:pic>
        <p:nvPicPr>
          <p:cNvPr id="5" name="Image 6">
            <a:extLst>
              <a:ext uri="{FF2B5EF4-FFF2-40B4-BE49-F238E27FC236}">
                <a16:creationId xmlns:a16="http://schemas.microsoft.com/office/drawing/2014/main" id="{88663FA6-CD3A-F811-0C10-B5701E003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
            <a:ext cx="1115615" cy="1020789"/>
          </a:xfrm>
          <a:prstGeom prst="rect">
            <a:avLst/>
          </a:prstGeom>
        </p:spPr>
      </p:pic>
      <p:graphicFrame>
        <p:nvGraphicFramePr>
          <p:cNvPr id="4" name="Graphique 3">
            <a:extLst>
              <a:ext uri="{FF2B5EF4-FFF2-40B4-BE49-F238E27FC236}">
                <a16:creationId xmlns:a16="http://schemas.microsoft.com/office/drawing/2014/main" id="{11C798D2-6F36-B5B9-52E9-793C5A80AFD7}"/>
              </a:ext>
            </a:extLst>
          </p:cNvPr>
          <p:cNvGraphicFramePr>
            <a:graphicFrameLocks/>
          </p:cNvGraphicFramePr>
          <p:nvPr>
            <p:extLst>
              <p:ext uri="{D42A27DB-BD31-4B8C-83A1-F6EECF244321}">
                <p14:modId xmlns:p14="http://schemas.microsoft.com/office/powerpoint/2010/main" val="1506056029"/>
              </p:ext>
            </p:extLst>
          </p:nvPr>
        </p:nvGraphicFramePr>
        <p:xfrm>
          <a:off x="904797" y="1628801"/>
          <a:ext cx="7987683" cy="44766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13280154"/>
      </p:ext>
    </p:extLst>
  </p:cSld>
  <p:clrMapOvr>
    <a:masterClrMapping/>
  </p:clrMapOvr>
  <mc:AlternateContent xmlns:mc="http://schemas.openxmlformats.org/markup-compatibility/2006" xmlns:p14="http://schemas.microsoft.com/office/powerpoint/2010/main">
    <mc:Choice Requires="p14">
      <p:transition spd="slow" p14:dur="2000" advTm="5701"/>
    </mc:Choice>
    <mc:Fallback xmlns="">
      <p:transition spd="slow" advTm="570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4766C6AD-79A6-890E-FD71-5577F8F700BC}"/>
            </a:ext>
          </a:extLst>
        </p:cNvPr>
        <p:cNvGrpSpPr/>
        <p:nvPr/>
      </p:nvGrpSpPr>
      <p:grpSpPr>
        <a:xfrm>
          <a:off x="0" y="0"/>
          <a:ext cx="0" cy="0"/>
          <a:chOff x="0" y="0"/>
          <a:chExt cx="0" cy="0"/>
        </a:xfrm>
      </p:grpSpPr>
      <p:grpSp>
        <p:nvGrpSpPr>
          <p:cNvPr id="182" name="Group 111">
            <a:extLst>
              <a:ext uri="{FF2B5EF4-FFF2-40B4-BE49-F238E27FC236}">
                <a16:creationId xmlns:a16="http://schemas.microsoft.com/office/drawing/2014/main" id="{E6DDE8D7-E869-D06A-050B-A857DD278E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13" name="Freeform 11">
              <a:extLst>
                <a:ext uri="{FF2B5EF4-FFF2-40B4-BE49-F238E27FC236}">
                  <a16:creationId xmlns:a16="http://schemas.microsoft.com/office/drawing/2014/main" id="{745E4E9A-7421-41CB-FBB5-AB09D6237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14" name="Freeform 12">
              <a:extLst>
                <a:ext uri="{FF2B5EF4-FFF2-40B4-BE49-F238E27FC236}">
                  <a16:creationId xmlns:a16="http://schemas.microsoft.com/office/drawing/2014/main" id="{4FABDFFD-4FCD-D238-18F6-460D14663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15" name="Freeform 13">
              <a:extLst>
                <a:ext uri="{FF2B5EF4-FFF2-40B4-BE49-F238E27FC236}">
                  <a16:creationId xmlns:a16="http://schemas.microsoft.com/office/drawing/2014/main" id="{2E9E3245-FF43-581C-CF56-DBC7AFF76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16" name="Freeform 14">
              <a:extLst>
                <a:ext uri="{FF2B5EF4-FFF2-40B4-BE49-F238E27FC236}">
                  <a16:creationId xmlns:a16="http://schemas.microsoft.com/office/drawing/2014/main" id="{B63D797B-F744-E122-62D2-9430BE6A7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17" name="Freeform 15">
              <a:extLst>
                <a:ext uri="{FF2B5EF4-FFF2-40B4-BE49-F238E27FC236}">
                  <a16:creationId xmlns:a16="http://schemas.microsoft.com/office/drawing/2014/main" id="{ABB1350B-90BC-9C46-CF03-BA8051D9C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18" name="Freeform 16">
              <a:extLst>
                <a:ext uri="{FF2B5EF4-FFF2-40B4-BE49-F238E27FC236}">
                  <a16:creationId xmlns:a16="http://schemas.microsoft.com/office/drawing/2014/main" id="{6E2DB9C2-D0B4-A3E7-A3DB-AF6A234D0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19" name="Freeform 17">
              <a:extLst>
                <a:ext uri="{FF2B5EF4-FFF2-40B4-BE49-F238E27FC236}">
                  <a16:creationId xmlns:a16="http://schemas.microsoft.com/office/drawing/2014/main" id="{091D612D-33E0-1059-B5BF-B8E05D6EE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20" name="Freeform 18">
              <a:extLst>
                <a:ext uri="{FF2B5EF4-FFF2-40B4-BE49-F238E27FC236}">
                  <a16:creationId xmlns:a16="http://schemas.microsoft.com/office/drawing/2014/main" id="{73E6C4BB-CD6B-BEBB-9AC2-1B4320E80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21" name="Freeform 19">
              <a:extLst>
                <a:ext uri="{FF2B5EF4-FFF2-40B4-BE49-F238E27FC236}">
                  <a16:creationId xmlns:a16="http://schemas.microsoft.com/office/drawing/2014/main" id="{081D3EC7-5323-B0E8-8C16-D6A689982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22" name="Freeform 20">
              <a:extLst>
                <a:ext uri="{FF2B5EF4-FFF2-40B4-BE49-F238E27FC236}">
                  <a16:creationId xmlns:a16="http://schemas.microsoft.com/office/drawing/2014/main" id="{A53044E3-15B5-3B99-38BD-46853F076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23" name="Freeform 21">
              <a:extLst>
                <a:ext uri="{FF2B5EF4-FFF2-40B4-BE49-F238E27FC236}">
                  <a16:creationId xmlns:a16="http://schemas.microsoft.com/office/drawing/2014/main" id="{14A89EDB-E1D5-B5A3-5BB2-D88792729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124" name="Freeform 22">
              <a:extLst>
                <a:ext uri="{FF2B5EF4-FFF2-40B4-BE49-F238E27FC236}">
                  <a16:creationId xmlns:a16="http://schemas.microsoft.com/office/drawing/2014/main" id="{F455963B-9242-9F80-B597-B36AB8BB8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83" name="Group 125">
            <a:extLst>
              <a:ext uri="{FF2B5EF4-FFF2-40B4-BE49-F238E27FC236}">
                <a16:creationId xmlns:a16="http://schemas.microsoft.com/office/drawing/2014/main" id="{05BB7551-415A-2C2D-8F7C-31FA028EC6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27" name="Freeform 27">
              <a:extLst>
                <a:ext uri="{FF2B5EF4-FFF2-40B4-BE49-F238E27FC236}">
                  <a16:creationId xmlns:a16="http://schemas.microsoft.com/office/drawing/2014/main" id="{3B893630-FCC5-7BE2-CCFC-BBE264537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28" name="Freeform 28">
              <a:extLst>
                <a:ext uri="{FF2B5EF4-FFF2-40B4-BE49-F238E27FC236}">
                  <a16:creationId xmlns:a16="http://schemas.microsoft.com/office/drawing/2014/main" id="{3E0CF606-88C3-BC54-68AB-51973E493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29" name="Freeform 29">
              <a:extLst>
                <a:ext uri="{FF2B5EF4-FFF2-40B4-BE49-F238E27FC236}">
                  <a16:creationId xmlns:a16="http://schemas.microsoft.com/office/drawing/2014/main" id="{D516FF52-D806-F25D-87D4-9EF53AF26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30" name="Freeform 30">
              <a:extLst>
                <a:ext uri="{FF2B5EF4-FFF2-40B4-BE49-F238E27FC236}">
                  <a16:creationId xmlns:a16="http://schemas.microsoft.com/office/drawing/2014/main" id="{6BC62338-C691-9C9F-71A4-A6540F933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31" name="Freeform 31">
              <a:extLst>
                <a:ext uri="{FF2B5EF4-FFF2-40B4-BE49-F238E27FC236}">
                  <a16:creationId xmlns:a16="http://schemas.microsoft.com/office/drawing/2014/main" id="{9531E7FE-5283-0FC3-804B-12537FA3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32" name="Freeform 32">
              <a:extLst>
                <a:ext uri="{FF2B5EF4-FFF2-40B4-BE49-F238E27FC236}">
                  <a16:creationId xmlns:a16="http://schemas.microsoft.com/office/drawing/2014/main" id="{CC7D72CA-D881-79A7-D8BE-9E2C11BC45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33" name="Freeform 33">
              <a:extLst>
                <a:ext uri="{FF2B5EF4-FFF2-40B4-BE49-F238E27FC236}">
                  <a16:creationId xmlns:a16="http://schemas.microsoft.com/office/drawing/2014/main" id="{F76788D7-5DFC-72DC-7556-8CA8D71BA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34" name="Freeform 34">
              <a:extLst>
                <a:ext uri="{FF2B5EF4-FFF2-40B4-BE49-F238E27FC236}">
                  <a16:creationId xmlns:a16="http://schemas.microsoft.com/office/drawing/2014/main" id="{92BC9E18-462C-5309-F0E0-2A4BF50F81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35" name="Freeform 35">
              <a:extLst>
                <a:ext uri="{FF2B5EF4-FFF2-40B4-BE49-F238E27FC236}">
                  <a16:creationId xmlns:a16="http://schemas.microsoft.com/office/drawing/2014/main" id="{94B9A099-9D6E-9334-17A7-04DAA5CAB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136" name="Freeform 36">
              <a:extLst>
                <a:ext uri="{FF2B5EF4-FFF2-40B4-BE49-F238E27FC236}">
                  <a16:creationId xmlns:a16="http://schemas.microsoft.com/office/drawing/2014/main" id="{2F30FC50-EF41-F861-6A2D-DA5D5FB80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137" name="Freeform 37">
              <a:extLst>
                <a:ext uri="{FF2B5EF4-FFF2-40B4-BE49-F238E27FC236}">
                  <a16:creationId xmlns:a16="http://schemas.microsoft.com/office/drawing/2014/main" id="{13BCCC7C-4699-6272-13C3-0A438B33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138" name="Freeform 38">
              <a:extLst>
                <a:ext uri="{FF2B5EF4-FFF2-40B4-BE49-F238E27FC236}">
                  <a16:creationId xmlns:a16="http://schemas.microsoft.com/office/drawing/2014/main" id="{C161B391-9C49-429A-FAEE-3F183D99A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84" name="Rectangle 183">
            <a:extLst>
              <a:ext uri="{FF2B5EF4-FFF2-40B4-BE49-F238E27FC236}">
                <a16:creationId xmlns:a16="http://schemas.microsoft.com/office/drawing/2014/main" id="{7F295ACE-B55E-E938-7FA5-7DDB25E36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5" name="Freeform 6">
            <a:extLst>
              <a:ext uri="{FF2B5EF4-FFF2-40B4-BE49-F238E27FC236}">
                <a16:creationId xmlns:a16="http://schemas.microsoft.com/office/drawing/2014/main" id="{F91E12B2-0A6D-9F1B-ECAA-3BD2310FC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2" name="Titre 1">
            <a:extLst>
              <a:ext uri="{FF2B5EF4-FFF2-40B4-BE49-F238E27FC236}">
                <a16:creationId xmlns:a16="http://schemas.microsoft.com/office/drawing/2014/main" id="{7CED9042-622D-0CD6-3D2E-171236FEC18A}"/>
              </a:ext>
            </a:extLst>
          </p:cNvPr>
          <p:cNvSpPr>
            <a:spLocks noGrp="1"/>
          </p:cNvSpPr>
          <p:nvPr>
            <p:ph type="title"/>
          </p:nvPr>
        </p:nvSpPr>
        <p:spPr>
          <a:xfrm>
            <a:off x="1030807" y="765895"/>
            <a:ext cx="7907686" cy="965931"/>
          </a:xfrm>
        </p:spPr>
        <p:txBody>
          <a:bodyPr vert="horz" lIns="91440" tIns="45720" rIns="91440" bIns="45720" rtlCol="0" anchor="b">
            <a:normAutofit fontScale="90000"/>
          </a:bodyPr>
          <a:lstStyle/>
          <a:p>
            <a:pPr>
              <a:lnSpc>
                <a:spcPct val="90000"/>
              </a:lnSpc>
            </a:pPr>
            <a:r>
              <a:rPr lang="en-US" sz="2400" dirty="0"/>
              <a:t>		</a:t>
            </a:r>
            <a:br>
              <a:rPr lang="en-US" sz="2400" dirty="0"/>
            </a:br>
            <a:br>
              <a:rPr lang="en-US" sz="2400" dirty="0"/>
            </a:br>
            <a:br>
              <a:rPr lang="en-US" sz="2400" dirty="0"/>
            </a:br>
            <a:br>
              <a:rPr lang="en-US" sz="2400" dirty="0"/>
            </a:br>
            <a:r>
              <a:rPr lang="en-US" sz="2400" dirty="0"/>
              <a:t>        Stock de </a:t>
            </a:r>
            <a:r>
              <a:rPr lang="en-US" sz="2400" dirty="0" err="1"/>
              <a:t>dettes</a:t>
            </a:r>
            <a:r>
              <a:rPr lang="en-US" sz="2400" dirty="0"/>
              <a:t> -  </a:t>
            </a:r>
            <a:r>
              <a:rPr lang="en-US" sz="2400" dirty="0" err="1"/>
              <a:t>Capacité</a:t>
            </a:r>
            <a:r>
              <a:rPr lang="en-US" sz="2400" dirty="0"/>
              <a:t> de </a:t>
            </a:r>
            <a:r>
              <a:rPr lang="en-US" sz="2400" dirty="0" err="1"/>
              <a:t>désendettement</a:t>
            </a:r>
            <a:br>
              <a:rPr lang="en-US" sz="2400" dirty="0"/>
            </a:br>
            <a:r>
              <a:rPr lang="en-US" sz="2400" dirty="0"/>
              <a:t>             </a:t>
            </a:r>
          </a:p>
        </p:txBody>
      </p:sp>
      <p:pic>
        <p:nvPicPr>
          <p:cNvPr id="5" name="Image 6">
            <a:extLst>
              <a:ext uri="{FF2B5EF4-FFF2-40B4-BE49-F238E27FC236}">
                <a16:creationId xmlns:a16="http://schemas.microsoft.com/office/drawing/2014/main" id="{FC00A483-4558-432A-5F04-70F91AAE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2"/>
            <a:ext cx="971599" cy="889014"/>
          </a:xfrm>
          <a:prstGeom prst="rect">
            <a:avLst/>
          </a:prstGeom>
        </p:spPr>
      </p:pic>
      <p:graphicFrame>
        <p:nvGraphicFramePr>
          <p:cNvPr id="3" name="Graphique 2">
            <a:extLst>
              <a:ext uri="{FF2B5EF4-FFF2-40B4-BE49-F238E27FC236}">
                <a16:creationId xmlns:a16="http://schemas.microsoft.com/office/drawing/2014/main" id="{CF9ADF4C-FDD4-9A57-DFFB-A3A5259534A3}"/>
              </a:ext>
            </a:extLst>
          </p:cNvPr>
          <p:cNvGraphicFramePr>
            <a:graphicFrameLocks/>
          </p:cNvGraphicFramePr>
          <p:nvPr>
            <p:extLst>
              <p:ext uri="{D42A27DB-BD31-4B8C-83A1-F6EECF244321}">
                <p14:modId xmlns:p14="http://schemas.microsoft.com/office/powerpoint/2010/main" val="2613877460"/>
              </p:ext>
            </p:extLst>
          </p:nvPr>
        </p:nvGraphicFramePr>
        <p:xfrm>
          <a:off x="1115616" y="2057399"/>
          <a:ext cx="7704856" cy="33020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064613"/>
      </p:ext>
    </p:extLst>
  </p:cSld>
  <p:clrMapOvr>
    <a:masterClrMapping/>
  </p:clrMapOvr>
  <mc:AlternateContent xmlns:mc="http://schemas.openxmlformats.org/markup-compatibility/2006" xmlns:p14="http://schemas.microsoft.com/office/powerpoint/2010/main">
    <mc:Choice Requires="p14">
      <p:transition spd="slow" p14:dur="2000" advTm="5701"/>
    </mc:Choice>
    <mc:Fallback xmlns="">
      <p:transition spd="slow" advTm="57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BE544-3465-415A-35F2-68D9CC5846F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B9D39B-8BB0-45A3-52B3-E420D6CEC408}"/>
              </a:ext>
            </a:extLst>
          </p:cNvPr>
          <p:cNvSpPr>
            <a:spLocks noGrp="1"/>
          </p:cNvSpPr>
          <p:nvPr>
            <p:ph type="title"/>
          </p:nvPr>
        </p:nvSpPr>
        <p:spPr>
          <a:xfrm>
            <a:off x="1945201" y="624110"/>
            <a:ext cx="7019287" cy="1280890"/>
          </a:xfrm>
        </p:spPr>
        <p:txBody>
          <a:bodyPr/>
          <a:lstStyle/>
          <a:p>
            <a:r>
              <a:rPr lang="fr-FR" dirty="0"/>
              <a:t>Dépenses d’Investissements					2024 -1 298 513,41 €</a:t>
            </a:r>
          </a:p>
        </p:txBody>
      </p:sp>
      <p:graphicFrame>
        <p:nvGraphicFramePr>
          <p:cNvPr id="4" name="Espace réservé du contenu 3">
            <a:extLst>
              <a:ext uri="{FF2B5EF4-FFF2-40B4-BE49-F238E27FC236}">
                <a16:creationId xmlns:a16="http://schemas.microsoft.com/office/drawing/2014/main" id="{7CFE5FB3-D3B9-FF12-0CCB-C8C418C336A9}"/>
              </a:ext>
            </a:extLst>
          </p:cNvPr>
          <p:cNvGraphicFramePr>
            <a:graphicFrameLocks noGrp="1"/>
          </p:cNvGraphicFramePr>
          <p:nvPr>
            <p:ph idx="1"/>
          </p:nvPr>
        </p:nvGraphicFramePr>
        <p:xfrm>
          <a:off x="1259632" y="2132856"/>
          <a:ext cx="7416824" cy="377825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6">
            <a:extLst>
              <a:ext uri="{FF2B5EF4-FFF2-40B4-BE49-F238E27FC236}">
                <a16:creationId xmlns:a16="http://schemas.microsoft.com/office/drawing/2014/main" id="{DE6440FA-7F8F-E0E0-CC43-4611E3626B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1"/>
            <a:ext cx="899591" cy="823127"/>
          </a:xfrm>
          <a:prstGeom prst="rect">
            <a:avLst/>
          </a:prstGeom>
        </p:spPr>
      </p:pic>
      <p:graphicFrame>
        <p:nvGraphicFramePr>
          <p:cNvPr id="6" name="Graphique 5">
            <a:extLst>
              <a:ext uri="{FF2B5EF4-FFF2-40B4-BE49-F238E27FC236}">
                <a16:creationId xmlns:a16="http://schemas.microsoft.com/office/drawing/2014/main" id="{998396DB-AC1B-10A8-E35E-CC8B4D0BA4FC}"/>
              </a:ext>
            </a:extLst>
          </p:cNvPr>
          <p:cNvGraphicFramePr>
            <a:graphicFrameLocks/>
          </p:cNvGraphicFramePr>
          <p:nvPr/>
        </p:nvGraphicFramePr>
        <p:xfrm>
          <a:off x="395536" y="1905000"/>
          <a:ext cx="8568952" cy="43910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a:extLst>
              <a:ext uri="{FF2B5EF4-FFF2-40B4-BE49-F238E27FC236}">
                <a16:creationId xmlns:a16="http://schemas.microsoft.com/office/drawing/2014/main" id="{D5C67E32-0296-4CEF-8682-E165535EDCF3}"/>
              </a:ext>
            </a:extLst>
          </p:cNvPr>
          <p:cNvGraphicFramePr>
            <a:graphicFrameLocks/>
          </p:cNvGraphicFramePr>
          <p:nvPr>
            <p:extLst>
              <p:ext uri="{D42A27DB-BD31-4B8C-83A1-F6EECF244321}">
                <p14:modId xmlns:p14="http://schemas.microsoft.com/office/powerpoint/2010/main" val="1274786856"/>
              </p:ext>
            </p:extLst>
          </p:nvPr>
        </p:nvGraphicFramePr>
        <p:xfrm>
          <a:off x="-109786" y="1935017"/>
          <a:ext cx="8858250" cy="45148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48726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AB1CF-9E87-D313-DE37-C681C8CA06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DB3EA45-F2EA-07C8-83C8-F89178573023}"/>
              </a:ext>
            </a:extLst>
          </p:cNvPr>
          <p:cNvSpPr>
            <a:spLocks noGrp="1"/>
          </p:cNvSpPr>
          <p:nvPr>
            <p:ph type="title"/>
          </p:nvPr>
        </p:nvSpPr>
        <p:spPr>
          <a:xfrm>
            <a:off x="1945201" y="624110"/>
            <a:ext cx="7019287" cy="1280890"/>
          </a:xfrm>
        </p:spPr>
        <p:txBody>
          <a:bodyPr/>
          <a:lstStyle/>
          <a:p>
            <a:r>
              <a:rPr lang="fr-FR" dirty="0"/>
              <a:t>Recettes d’Investissements					2024 – 1 550 157,88 €</a:t>
            </a:r>
          </a:p>
        </p:txBody>
      </p:sp>
      <p:graphicFrame>
        <p:nvGraphicFramePr>
          <p:cNvPr id="4" name="Espace réservé du contenu 3">
            <a:extLst>
              <a:ext uri="{FF2B5EF4-FFF2-40B4-BE49-F238E27FC236}">
                <a16:creationId xmlns:a16="http://schemas.microsoft.com/office/drawing/2014/main" id="{147B5AD6-541E-A684-6D12-A2014A44ED15}"/>
              </a:ext>
            </a:extLst>
          </p:cNvPr>
          <p:cNvGraphicFramePr>
            <a:graphicFrameLocks noGrp="1"/>
          </p:cNvGraphicFramePr>
          <p:nvPr>
            <p:ph idx="1"/>
          </p:nvPr>
        </p:nvGraphicFramePr>
        <p:xfrm>
          <a:off x="1259632" y="2132856"/>
          <a:ext cx="7416824" cy="377825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6">
            <a:extLst>
              <a:ext uri="{FF2B5EF4-FFF2-40B4-BE49-F238E27FC236}">
                <a16:creationId xmlns:a16="http://schemas.microsoft.com/office/drawing/2014/main" id="{1286DD38-B094-351E-DEDD-C38445911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1"/>
            <a:ext cx="899591" cy="823127"/>
          </a:xfrm>
          <a:prstGeom prst="rect">
            <a:avLst/>
          </a:prstGeom>
        </p:spPr>
      </p:pic>
      <p:graphicFrame>
        <p:nvGraphicFramePr>
          <p:cNvPr id="6" name="Graphique 5">
            <a:extLst>
              <a:ext uri="{FF2B5EF4-FFF2-40B4-BE49-F238E27FC236}">
                <a16:creationId xmlns:a16="http://schemas.microsoft.com/office/drawing/2014/main" id="{5B02D8A7-A202-4915-281F-DF505E41B464}"/>
              </a:ext>
            </a:extLst>
          </p:cNvPr>
          <p:cNvGraphicFramePr>
            <a:graphicFrameLocks/>
          </p:cNvGraphicFramePr>
          <p:nvPr/>
        </p:nvGraphicFramePr>
        <p:xfrm>
          <a:off x="395536" y="1905000"/>
          <a:ext cx="8568952" cy="43910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aphique 2">
            <a:extLst>
              <a:ext uri="{FF2B5EF4-FFF2-40B4-BE49-F238E27FC236}">
                <a16:creationId xmlns:a16="http://schemas.microsoft.com/office/drawing/2014/main" id="{78E624C1-17E5-40D3-9B58-93734C639E2B}"/>
              </a:ext>
            </a:extLst>
          </p:cNvPr>
          <p:cNvGraphicFramePr>
            <a:graphicFrameLocks/>
          </p:cNvGraphicFramePr>
          <p:nvPr>
            <p:extLst>
              <p:ext uri="{D42A27DB-BD31-4B8C-83A1-F6EECF244321}">
                <p14:modId xmlns:p14="http://schemas.microsoft.com/office/powerpoint/2010/main" val="3220077850"/>
              </p:ext>
            </p:extLst>
          </p:nvPr>
        </p:nvGraphicFramePr>
        <p:xfrm>
          <a:off x="267271" y="2131268"/>
          <a:ext cx="8568952" cy="44660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28239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79AB4E9-870B-45AE-949F-C164993DD703}"/>
              </a:ext>
            </a:extLst>
          </p:cNvPr>
          <p:cNvSpPr>
            <a:spLocks noGrp="1"/>
          </p:cNvSpPr>
          <p:nvPr>
            <p:ph type="title"/>
          </p:nvPr>
        </p:nvSpPr>
        <p:spPr>
          <a:xfrm>
            <a:off x="1346172" y="624110"/>
            <a:ext cx="7284749" cy="1280890"/>
          </a:xfrm>
        </p:spPr>
        <p:txBody>
          <a:bodyPr>
            <a:normAutofit/>
          </a:bodyPr>
          <a:lstStyle/>
          <a:p>
            <a:r>
              <a:rPr lang="fr-FR"/>
              <a:t>BUDGET 2025</a:t>
            </a:r>
            <a:br>
              <a:rPr lang="fr-FR"/>
            </a:br>
            <a:endParaRPr lang="fr-FR"/>
          </a:p>
        </p:txBody>
      </p:sp>
      <p:sp>
        <p:nvSpPr>
          <p:cNvPr id="35" name="Rectangle 34">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6"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pic>
        <p:nvPicPr>
          <p:cNvPr id="4" name="Image 6">
            <a:extLst>
              <a:ext uri="{FF2B5EF4-FFF2-40B4-BE49-F238E27FC236}">
                <a16:creationId xmlns:a16="http://schemas.microsoft.com/office/drawing/2014/main" id="{D82A1456-6FF2-49A7-BCB6-A0260C5D9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
            <a:ext cx="1115615" cy="1020789"/>
          </a:xfrm>
          <a:prstGeom prst="rect">
            <a:avLst/>
          </a:prstGeom>
        </p:spPr>
      </p:pic>
      <p:graphicFrame>
        <p:nvGraphicFramePr>
          <p:cNvPr id="15" name="Espace réservé du contenu 2">
            <a:extLst>
              <a:ext uri="{FF2B5EF4-FFF2-40B4-BE49-F238E27FC236}">
                <a16:creationId xmlns:a16="http://schemas.microsoft.com/office/drawing/2014/main" id="{6C0EF89F-843D-CF7C-841E-3559856D523E}"/>
              </a:ext>
            </a:extLst>
          </p:cNvPr>
          <p:cNvGraphicFramePr>
            <a:graphicFrameLocks noGrp="1"/>
          </p:cNvGraphicFramePr>
          <p:nvPr>
            <p:ph idx="1"/>
            <p:extLst>
              <p:ext uri="{D42A27DB-BD31-4B8C-83A1-F6EECF244321}">
                <p14:modId xmlns:p14="http://schemas.microsoft.com/office/powerpoint/2010/main" val="66687821"/>
              </p:ext>
            </p:extLst>
          </p:nvPr>
        </p:nvGraphicFramePr>
        <p:xfrm>
          <a:off x="1346172" y="2222983"/>
          <a:ext cx="6740553"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9380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B034-7BF8-FB67-726B-CBA38870FDF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5B3176-25D6-3D08-D88E-2F056C33E4FE}"/>
              </a:ext>
            </a:extLst>
          </p:cNvPr>
          <p:cNvSpPr>
            <a:spLocks noGrp="1"/>
          </p:cNvSpPr>
          <p:nvPr>
            <p:ph type="title"/>
          </p:nvPr>
        </p:nvSpPr>
        <p:spPr>
          <a:xfrm>
            <a:off x="1945201" y="624110"/>
            <a:ext cx="7019287" cy="1280890"/>
          </a:xfrm>
        </p:spPr>
        <p:txBody>
          <a:bodyPr>
            <a:normAutofit/>
          </a:bodyPr>
          <a:lstStyle/>
          <a:p>
            <a:r>
              <a:rPr lang="fr-FR" sz="2800" dirty="0"/>
              <a:t>Dépenses de Fonctionnement 2025          Equilibré  à  2 570 537,84€</a:t>
            </a:r>
          </a:p>
        </p:txBody>
      </p:sp>
      <p:pic>
        <p:nvPicPr>
          <p:cNvPr id="5" name="Image 6">
            <a:extLst>
              <a:ext uri="{FF2B5EF4-FFF2-40B4-BE49-F238E27FC236}">
                <a16:creationId xmlns:a16="http://schemas.microsoft.com/office/drawing/2014/main" id="{43350CD2-FD6C-6627-FAC9-26B1F57A77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1"/>
            <a:ext cx="899591" cy="823127"/>
          </a:xfrm>
          <a:prstGeom prst="rect">
            <a:avLst/>
          </a:prstGeom>
        </p:spPr>
      </p:pic>
      <p:graphicFrame>
        <p:nvGraphicFramePr>
          <p:cNvPr id="7" name="Espace réservé du contenu 6">
            <a:extLst>
              <a:ext uri="{FF2B5EF4-FFF2-40B4-BE49-F238E27FC236}">
                <a16:creationId xmlns:a16="http://schemas.microsoft.com/office/drawing/2014/main" id="{F5CC77DF-08D9-4C78-90DE-08F03EB8462D}"/>
              </a:ext>
            </a:extLst>
          </p:cNvPr>
          <p:cNvGraphicFramePr>
            <a:graphicFrameLocks noGrp="1"/>
          </p:cNvGraphicFramePr>
          <p:nvPr>
            <p:ph idx="1"/>
            <p:extLst>
              <p:ext uri="{D42A27DB-BD31-4B8C-83A1-F6EECF244321}">
                <p14:modId xmlns:p14="http://schemas.microsoft.com/office/powerpoint/2010/main" val="3573512106"/>
              </p:ext>
            </p:extLst>
          </p:nvPr>
        </p:nvGraphicFramePr>
        <p:xfrm>
          <a:off x="755576" y="1988840"/>
          <a:ext cx="8208912" cy="4245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1496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43105-520E-EB2C-321A-8C990EFC44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EBF2A73-DC5E-924C-F940-AF693C009EEA}"/>
              </a:ext>
            </a:extLst>
          </p:cNvPr>
          <p:cNvSpPr>
            <a:spLocks noGrp="1"/>
          </p:cNvSpPr>
          <p:nvPr>
            <p:ph type="title"/>
          </p:nvPr>
        </p:nvSpPr>
        <p:spPr>
          <a:xfrm>
            <a:off x="1475657" y="624110"/>
            <a:ext cx="7488832" cy="1280890"/>
          </a:xfrm>
        </p:spPr>
        <p:txBody>
          <a:bodyPr>
            <a:normAutofit/>
          </a:bodyPr>
          <a:lstStyle/>
          <a:p>
            <a:r>
              <a:rPr lang="fr-FR" sz="2800" dirty="0"/>
              <a:t>Recettes de Fonctionnement 2025          Equilibré  à  2 570 537,84€</a:t>
            </a:r>
          </a:p>
        </p:txBody>
      </p:sp>
      <p:graphicFrame>
        <p:nvGraphicFramePr>
          <p:cNvPr id="4" name="Espace réservé du contenu 3">
            <a:extLst>
              <a:ext uri="{FF2B5EF4-FFF2-40B4-BE49-F238E27FC236}">
                <a16:creationId xmlns:a16="http://schemas.microsoft.com/office/drawing/2014/main" id="{2ACCAF90-7D81-85B5-E07F-E749AD849C0D}"/>
              </a:ext>
            </a:extLst>
          </p:cNvPr>
          <p:cNvGraphicFramePr>
            <a:graphicFrameLocks noGrp="1"/>
          </p:cNvGraphicFramePr>
          <p:nvPr>
            <p:ph idx="1"/>
          </p:nvPr>
        </p:nvGraphicFramePr>
        <p:xfrm>
          <a:off x="1259632" y="2132856"/>
          <a:ext cx="7416824" cy="377825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6">
            <a:extLst>
              <a:ext uri="{FF2B5EF4-FFF2-40B4-BE49-F238E27FC236}">
                <a16:creationId xmlns:a16="http://schemas.microsoft.com/office/drawing/2014/main" id="{E78B93A8-B6AE-AA29-09E5-916835E06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1"/>
            <a:ext cx="899591" cy="823127"/>
          </a:xfrm>
          <a:prstGeom prst="rect">
            <a:avLst/>
          </a:prstGeom>
        </p:spPr>
      </p:pic>
      <p:graphicFrame>
        <p:nvGraphicFramePr>
          <p:cNvPr id="3" name="Graphique 2">
            <a:extLst>
              <a:ext uri="{FF2B5EF4-FFF2-40B4-BE49-F238E27FC236}">
                <a16:creationId xmlns:a16="http://schemas.microsoft.com/office/drawing/2014/main" id="{5D7F1AF7-453F-49B2-B258-27B2A2B87916}"/>
              </a:ext>
            </a:extLst>
          </p:cNvPr>
          <p:cNvGraphicFramePr>
            <a:graphicFrameLocks/>
          </p:cNvGraphicFramePr>
          <p:nvPr>
            <p:extLst>
              <p:ext uri="{D42A27DB-BD31-4B8C-83A1-F6EECF244321}">
                <p14:modId xmlns:p14="http://schemas.microsoft.com/office/powerpoint/2010/main" val="1228519408"/>
              </p:ext>
            </p:extLst>
          </p:nvPr>
        </p:nvGraphicFramePr>
        <p:xfrm>
          <a:off x="323528" y="1905000"/>
          <a:ext cx="8820471" cy="43910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54641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0685DC-0CEE-482C-8A89-7A85EECA3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BE3E1CE-3897-764A-ACEE-3C15F454B021}"/>
              </a:ext>
            </a:extLst>
          </p:cNvPr>
          <p:cNvSpPr>
            <a:spLocks noGrp="1"/>
          </p:cNvSpPr>
          <p:nvPr>
            <p:ph type="title"/>
          </p:nvPr>
        </p:nvSpPr>
        <p:spPr>
          <a:xfrm>
            <a:off x="5891645" y="685800"/>
            <a:ext cx="2736814" cy="5225422"/>
          </a:xfrm>
        </p:spPr>
        <p:txBody>
          <a:bodyPr anchor="ctr">
            <a:normAutofit/>
          </a:bodyPr>
          <a:lstStyle/>
          <a:p>
            <a:r>
              <a:rPr lang="fr-FR" dirty="0"/>
              <a:t>Contexte  Financier</a:t>
            </a:r>
          </a:p>
        </p:txBody>
      </p:sp>
      <p:sp>
        <p:nvSpPr>
          <p:cNvPr id="10" name="Rectangle 9">
            <a:extLst>
              <a:ext uri="{FF2B5EF4-FFF2-40B4-BE49-F238E27FC236}">
                <a16:creationId xmlns:a16="http://schemas.microsoft.com/office/drawing/2014/main" id="{A31628A5-06CF-426B-948A-59ED234C9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FAA11DD2-A8DE-5745-6E15-2250F2DC67D3}"/>
              </a:ext>
            </a:extLst>
          </p:cNvPr>
          <p:cNvSpPr>
            <a:spLocks noGrp="1"/>
          </p:cNvSpPr>
          <p:nvPr>
            <p:ph idx="1"/>
          </p:nvPr>
        </p:nvSpPr>
        <p:spPr>
          <a:xfrm>
            <a:off x="406191" y="476672"/>
            <a:ext cx="4969911" cy="5980112"/>
          </a:xfrm>
        </p:spPr>
        <p:txBody>
          <a:bodyPr anchor="ctr">
            <a:normAutofit fontScale="92500" lnSpcReduction="10000"/>
          </a:bodyPr>
          <a:lstStyle/>
          <a:p>
            <a:pPr>
              <a:lnSpc>
                <a:spcPct val="90000"/>
              </a:lnSpc>
              <a:spcAft>
                <a:spcPts val="800"/>
              </a:spcAft>
              <a:buNone/>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Contraintes Budgétaires Liées à la Loi de Finances 2025</a:t>
            </a:r>
          </a:p>
          <a:p>
            <a:pPr>
              <a:lnSpc>
                <a:spcPct val="90000"/>
              </a:lnSpc>
              <a:spcAft>
                <a:spcPts val="800"/>
              </a:spcAft>
              <a:buNone/>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La loi de finances pour 2025 introduit plusieurs mesures ayant un impact direct sur les finances des collectivités territoriales :</a:t>
            </a:r>
          </a:p>
          <a:p>
            <a:pPr>
              <a:lnSpc>
                <a:spcPct val="90000"/>
              </a:lnSpc>
              <a:spcAft>
                <a:spcPts val="800"/>
              </a:spcAft>
              <a:buNone/>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Réduction des Dotations de l'État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La loi prévoit une réduction des dotations globales de fonctionnement, ce qui affecte particulièrement les communes de taille moyenne qui dépendent de ces aides pour équilibrer leur budget4.</a:t>
            </a:r>
          </a:p>
          <a:p>
            <a:pPr>
              <a:lnSpc>
                <a:spcPct val="90000"/>
              </a:lnSpc>
              <a:spcAft>
                <a:spcPts val="800"/>
              </a:spcAft>
              <a:buNone/>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Contrôle des Dépenses Publiques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Un effort de maîtrise des dépenses publiques est imposé, visant à réduire le déficit public. Les collectivités doivent ainsi limiter leurs dépenses de fonctionnement et optimiser leurs ressources.</a:t>
            </a:r>
          </a:p>
          <a:p>
            <a:pPr>
              <a:lnSpc>
                <a:spcPct val="90000"/>
              </a:lnSpc>
              <a:spcAft>
                <a:spcPts val="800"/>
              </a:spcAft>
              <a:buNone/>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Nouvelles Obligations Fiscales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La loi instaure des ajustements fiscaux, comme le renforcement du malus sur les véhicules polluants, qui peuvent indirectement affecter les budgets locaux en modifiant les comportements des contribuables.</a:t>
            </a:r>
          </a:p>
          <a:p>
            <a:pPr>
              <a:lnSpc>
                <a:spcPct val="90000"/>
              </a:lnSpc>
              <a:spcAft>
                <a:spcPts val="800"/>
              </a:spcAft>
              <a:buNone/>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Conclusion :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Les communes de taille moyenne doivent naviguer dans un contexte financier complexe, marqué par des ressources diversifiées mais limitées et des contraintes budgétaires accrues. </a:t>
            </a:r>
          </a:p>
          <a:p>
            <a:pPr>
              <a:lnSpc>
                <a:spcPct val="90000"/>
              </a:lnSpc>
              <a:spcAft>
                <a:spcPts val="800"/>
              </a:spcAft>
              <a:buNone/>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La loi de finances 2025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impose des défis supplémentaires, nécessitant une gestion rigoureuse et innovante pour maintenir l'équilibre budgétaire et continuer à fournir des services essentiels à la population.</a:t>
            </a:r>
          </a:p>
          <a:p>
            <a:pPr>
              <a:lnSpc>
                <a:spcPct val="90000"/>
              </a:lnSpc>
              <a:spcAft>
                <a:spcPts val="800"/>
              </a:spcAft>
              <a:buNone/>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90000"/>
              </a:lnSpc>
            </a:pPr>
            <a:endParaRPr lang="fr-FR" sz="1100" dirty="0"/>
          </a:p>
        </p:txBody>
      </p:sp>
      <p:cxnSp>
        <p:nvCxnSpPr>
          <p:cNvPr id="12" name="Straight Connector 11">
            <a:extLst>
              <a:ext uri="{FF2B5EF4-FFF2-40B4-BE49-F238E27FC236}">
                <a16:creationId xmlns:a16="http://schemas.microsoft.com/office/drawing/2014/main" id="{2D902729-F83B-46AA-B572-057BD32A69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030"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59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40" name="Rectangle 39">
            <a:extLst>
              <a:ext uri="{FF2B5EF4-FFF2-40B4-BE49-F238E27FC236}">
                <a16:creationId xmlns:a16="http://schemas.microsoft.com/office/drawing/2014/main" id="{4CE9304C-7D47-49AD-9260-6DBF0A5B9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393"/>
            <a:ext cx="9141714" cy="6858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ombres et graphiques numériques">
            <a:extLst>
              <a:ext uri="{FF2B5EF4-FFF2-40B4-BE49-F238E27FC236}">
                <a16:creationId xmlns:a16="http://schemas.microsoft.com/office/drawing/2014/main" id="{1FC6C7A5-D2B9-4F15-2CD6-DBC40B40D2DC}"/>
              </a:ext>
            </a:extLst>
          </p:cNvPr>
          <p:cNvPicPr>
            <a:picLocks noChangeAspect="1"/>
          </p:cNvPicPr>
          <p:nvPr/>
        </p:nvPicPr>
        <p:blipFill>
          <a:blip r:embed="rId2">
            <a:duotone>
              <a:schemeClr val="bg2">
                <a:shade val="45000"/>
                <a:satMod val="135000"/>
              </a:schemeClr>
              <a:prstClr val="white"/>
            </a:duotone>
            <a:alphaModFix amt="40000"/>
          </a:blip>
          <a:srcRect l="11000" r="-1" b="-1"/>
          <a:stretch/>
        </p:blipFill>
        <p:spPr>
          <a:xfrm>
            <a:off x="-20412" y="10"/>
            <a:ext cx="9144000" cy="6857990"/>
          </a:xfrm>
          <a:prstGeom prst="rect">
            <a:avLst/>
          </a:prstGeom>
        </p:spPr>
      </p:pic>
      <p:sp>
        <p:nvSpPr>
          <p:cNvPr id="2" name="Titre 1">
            <a:extLst>
              <a:ext uri="{FF2B5EF4-FFF2-40B4-BE49-F238E27FC236}">
                <a16:creationId xmlns:a16="http://schemas.microsoft.com/office/drawing/2014/main" id="{CD94ACDD-F06B-0C8A-CD1A-EDA196AC951E}"/>
              </a:ext>
            </a:extLst>
          </p:cNvPr>
          <p:cNvSpPr>
            <a:spLocks noGrp="1"/>
          </p:cNvSpPr>
          <p:nvPr>
            <p:ph type="title"/>
          </p:nvPr>
        </p:nvSpPr>
        <p:spPr>
          <a:xfrm>
            <a:off x="1941909" y="2514600"/>
            <a:ext cx="6686550" cy="2262781"/>
          </a:xfrm>
        </p:spPr>
        <p:txBody>
          <a:bodyPr vert="horz" lIns="91440" tIns="45720" rIns="91440" bIns="45720" rtlCol="0" anchor="b">
            <a:normAutofit/>
          </a:bodyPr>
          <a:lstStyle/>
          <a:p>
            <a:r>
              <a:rPr lang="en-US" sz="5000" dirty="0">
                <a:solidFill>
                  <a:srgbClr val="5E4E79"/>
                </a:solidFill>
              </a:rPr>
              <a:t>      </a:t>
            </a:r>
            <a:r>
              <a:rPr lang="en-US" sz="5000" b="1" dirty="0" err="1">
                <a:solidFill>
                  <a:schemeClr val="tx1"/>
                </a:solidFill>
              </a:rPr>
              <a:t>Programme</a:t>
            </a:r>
            <a:r>
              <a:rPr lang="en-US" sz="5000" b="1" dirty="0">
                <a:solidFill>
                  <a:schemeClr val="tx1"/>
                </a:solidFill>
              </a:rPr>
              <a:t>  </a:t>
            </a:r>
            <a:r>
              <a:rPr lang="en-US" sz="5000" b="1" dirty="0" err="1">
                <a:solidFill>
                  <a:schemeClr val="tx1"/>
                </a:solidFill>
              </a:rPr>
              <a:t>Investissements</a:t>
            </a:r>
            <a:r>
              <a:rPr lang="en-US" sz="5000" b="1" dirty="0">
                <a:solidFill>
                  <a:schemeClr val="tx1"/>
                </a:solidFill>
              </a:rPr>
              <a:t> 2025</a:t>
            </a:r>
          </a:p>
        </p:txBody>
      </p:sp>
      <p:sp>
        <p:nvSpPr>
          <p:cNvPr id="42" name="Rectangle 41">
            <a:extLst>
              <a:ext uri="{FF2B5EF4-FFF2-40B4-BE49-F238E27FC236}">
                <a16:creationId xmlns:a16="http://schemas.microsoft.com/office/drawing/2014/main" id="{9DEDD006-D91C-4989-B39C-EEEA43F86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4" name="Freeform 33">
            <a:extLst>
              <a:ext uri="{FF2B5EF4-FFF2-40B4-BE49-F238E27FC236}">
                <a16:creationId xmlns:a16="http://schemas.microsoft.com/office/drawing/2014/main" id="{35EF7FFE-55CC-444E-A630-F40A5C9C5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1759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Tree>
    <p:extLst>
      <p:ext uri="{BB962C8B-B14F-4D97-AF65-F5344CB8AC3E}">
        <p14:creationId xmlns:p14="http://schemas.microsoft.com/office/powerpoint/2010/main" val="7745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94EF-86EE-EAF7-E31B-E9323A0F20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FA73184-196F-F414-3269-F6EE4D1DDF8B}"/>
              </a:ext>
            </a:extLst>
          </p:cNvPr>
          <p:cNvSpPr>
            <a:spLocks noGrp="1"/>
          </p:cNvSpPr>
          <p:nvPr>
            <p:ph type="title"/>
          </p:nvPr>
        </p:nvSpPr>
        <p:spPr>
          <a:xfrm>
            <a:off x="1259632" y="2348880"/>
            <a:ext cx="7344816" cy="2736304"/>
          </a:xfrm>
        </p:spPr>
        <p:txBody>
          <a:bodyPr>
            <a:normAutofit/>
          </a:bodyPr>
          <a:lstStyle/>
          <a:p>
            <a:r>
              <a:rPr lang="fr-FR" sz="2800" dirty="0"/>
              <a:t>	</a:t>
            </a:r>
            <a:r>
              <a:rPr lang="fr-FR" sz="2800" b="1" dirty="0"/>
              <a:t>	Budget Investissements 2025 </a:t>
            </a:r>
            <a:br>
              <a:rPr lang="fr-FR" sz="2800" dirty="0"/>
            </a:br>
            <a:br>
              <a:rPr lang="fr-FR" sz="2800" dirty="0"/>
            </a:br>
            <a:r>
              <a:rPr lang="fr-FR" sz="2800" dirty="0"/>
              <a:t>		</a:t>
            </a:r>
            <a:r>
              <a:rPr lang="fr-FR" sz="2800" b="1" dirty="0"/>
              <a:t>Recettes /  3 827 227,97 € </a:t>
            </a:r>
            <a:br>
              <a:rPr lang="fr-FR" sz="2800" b="1" dirty="0"/>
            </a:br>
            <a:br>
              <a:rPr lang="fr-FR" sz="2800" b="1" dirty="0"/>
            </a:br>
            <a:r>
              <a:rPr lang="fr-FR" sz="2800" b="1" dirty="0"/>
              <a:t>		Dépenses /  3 827 227,97€</a:t>
            </a:r>
          </a:p>
        </p:txBody>
      </p:sp>
      <p:pic>
        <p:nvPicPr>
          <p:cNvPr id="5" name="Image 6">
            <a:extLst>
              <a:ext uri="{FF2B5EF4-FFF2-40B4-BE49-F238E27FC236}">
                <a16:creationId xmlns:a16="http://schemas.microsoft.com/office/drawing/2014/main" id="{AD09A797-D6DB-1575-3884-AF422C793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1"/>
            <a:ext cx="899591" cy="823127"/>
          </a:xfrm>
          <a:prstGeom prst="rect">
            <a:avLst/>
          </a:prstGeom>
        </p:spPr>
      </p:pic>
    </p:spTree>
    <p:extLst>
      <p:ext uri="{BB962C8B-B14F-4D97-AF65-F5344CB8AC3E}">
        <p14:creationId xmlns:p14="http://schemas.microsoft.com/office/powerpoint/2010/main" val="2053067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4ED6026-A2B9-5EAD-1C31-269B86235A5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8F37CB1-3709-5F64-742D-702511FEE5D1}"/>
              </a:ext>
            </a:extLst>
          </p:cNvPr>
          <p:cNvSpPr>
            <a:spLocks noGrp="1"/>
          </p:cNvSpPr>
          <p:nvPr>
            <p:ph type="title"/>
          </p:nvPr>
        </p:nvSpPr>
        <p:spPr>
          <a:xfrm>
            <a:off x="486918" y="645106"/>
            <a:ext cx="2737709" cy="1259894"/>
          </a:xfrm>
        </p:spPr>
        <p:txBody>
          <a:bodyPr>
            <a:normAutofit/>
          </a:bodyPr>
          <a:lstStyle/>
          <a:p>
            <a:pPr>
              <a:lnSpc>
                <a:spcPct val="90000"/>
              </a:lnSpc>
            </a:pPr>
            <a:r>
              <a:rPr lang="fr-FR" sz="2500"/>
              <a:t>Programme investissements 2025</a:t>
            </a:r>
          </a:p>
        </p:txBody>
      </p:sp>
      <p:sp>
        <p:nvSpPr>
          <p:cNvPr id="10" name="Rectangle 9">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BFD3EF64-9DB6-6664-93B8-6692A58DD82D}"/>
              </a:ext>
            </a:extLst>
          </p:cNvPr>
          <p:cNvSpPr>
            <a:spLocks noGrp="1"/>
          </p:cNvSpPr>
          <p:nvPr>
            <p:ph idx="1"/>
          </p:nvPr>
        </p:nvSpPr>
        <p:spPr>
          <a:xfrm>
            <a:off x="486918" y="2133600"/>
            <a:ext cx="2737709" cy="3759253"/>
          </a:xfrm>
        </p:spPr>
        <p:txBody>
          <a:bodyPr>
            <a:noAutofit/>
          </a:bodyPr>
          <a:lstStyle/>
          <a:p>
            <a:pPr marL="0" indent="0">
              <a:lnSpc>
                <a:spcPct val="90000"/>
              </a:lnSpc>
              <a:buNone/>
            </a:pPr>
            <a:r>
              <a:rPr lang="fr-FR" sz="1100" b="1" u="sng"/>
              <a:t>Réhabilitation thermique  Ecole Marthe Marionnet</a:t>
            </a:r>
          </a:p>
          <a:p>
            <a:pPr marL="0" indent="0">
              <a:lnSpc>
                <a:spcPct val="90000"/>
              </a:lnSpc>
              <a:buNone/>
            </a:pPr>
            <a:r>
              <a:rPr lang="fr-FR" sz="1100" b="1"/>
              <a:t>Dépenses</a:t>
            </a:r>
          </a:p>
          <a:p>
            <a:pPr marL="0" indent="0">
              <a:lnSpc>
                <a:spcPct val="90000"/>
              </a:lnSpc>
              <a:buNone/>
            </a:pPr>
            <a:r>
              <a:rPr lang="fr-FR" sz="1100"/>
              <a:t>Travaux 1 168 594€ TTC</a:t>
            </a:r>
          </a:p>
          <a:p>
            <a:pPr marL="0" indent="0">
              <a:lnSpc>
                <a:spcPct val="90000"/>
              </a:lnSpc>
              <a:buNone/>
            </a:pPr>
            <a:r>
              <a:rPr lang="fr-FR" sz="1100"/>
              <a:t>Dont MOE 130 743€</a:t>
            </a:r>
          </a:p>
          <a:p>
            <a:pPr marL="0" indent="0">
              <a:lnSpc>
                <a:spcPct val="90000"/>
              </a:lnSpc>
              <a:buNone/>
            </a:pPr>
            <a:r>
              <a:rPr lang="fr-FR" sz="1100" b="1"/>
              <a:t>Recettes </a:t>
            </a:r>
          </a:p>
          <a:p>
            <a:pPr marL="0" indent="0">
              <a:lnSpc>
                <a:spcPct val="90000"/>
              </a:lnSpc>
              <a:buNone/>
            </a:pPr>
            <a:r>
              <a:rPr lang="fr-FR" sz="1100"/>
              <a:t>Fonds Vert 700 904€</a:t>
            </a:r>
          </a:p>
          <a:p>
            <a:pPr marL="0" indent="0">
              <a:lnSpc>
                <a:spcPct val="90000"/>
              </a:lnSpc>
              <a:buNone/>
            </a:pPr>
            <a:r>
              <a:rPr lang="fr-FR" sz="1100"/>
              <a:t>DSIL +Relance 147 464€</a:t>
            </a:r>
          </a:p>
          <a:p>
            <a:pPr marL="0" indent="0">
              <a:lnSpc>
                <a:spcPct val="90000"/>
              </a:lnSpc>
              <a:buNone/>
            </a:pPr>
            <a:r>
              <a:rPr lang="fr-FR" sz="1100"/>
              <a:t>Région 73 206€</a:t>
            </a:r>
          </a:p>
          <a:p>
            <a:pPr marL="0" indent="0">
              <a:lnSpc>
                <a:spcPct val="90000"/>
              </a:lnSpc>
              <a:buNone/>
            </a:pPr>
            <a:r>
              <a:rPr lang="fr-FR" sz="1100"/>
              <a:t>CD88 26 000 €  (à confirmer)</a:t>
            </a:r>
          </a:p>
          <a:p>
            <a:pPr marL="0" indent="0">
              <a:lnSpc>
                <a:spcPct val="90000"/>
              </a:lnSpc>
              <a:buNone/>
            </a:pPr>
            <a:r>
              <a:rPr lang="fr-FR" sz="1100"/>
              <a:t>FCTVA 210 889€ </a:t>
            </a:r>
          </a:p>
          <a:p>
            <a:pPr marL="0" indent="0">
              <a:lnSpc>
                <a:spcPct val="90000"/>
              </a:lnSpc>
              <a:buNone/>
            </a:pPr>
            <a:r>
              <a:rPr lang="fr-FR" sz="1100" b="1"/>
              <a:t>Reste à charge commune </a:t>
            </a:r>
          </a:p>
          <a:p>
            <a:pPr marL="0" indent="0">
              <a:lnSpc>
                <a:spcPct val="90000"/>
              </a:lnSpc>
              <a:buNone/>
            </a:pPr>
            <a:r>
              <a:rPr lang="fr-FR" sz="1100"/>
              <a:t>       120 336€ TTC</a:t>
            </a:r>
          </a:p>
        </p:txBody>
      </p:sp>
      <p:pic>
        <p:nvPicPr>
          <p:cNvPr id="4" name="Image 3">
            <a:extLst>
              <a:ext uri="{FF2B5EF4-FFF2-40B4-BE49-F238E27FC236}">
                <a16:creationId xmlns:a16="http://schemas.microsoft.com/office/drawing/2014/main" id="{E9753712-D22B-E987-5A30-5E9CB201594C}"/>
              </a:ext>
            </a:extLst>
          </p:cNvPr>
          <p:cNvPicPr>
            <a:picLocks noChangeAspect="1"/>
          </p:cNvPicPr>
          <p:nvPr/>
        </p:nvPicPr>
        <p:blipFill>
          <a:blip r:embed="rId2"/>
          <a:srcRect t="4742" b="4716"/>
          <a:stretch/>
        </p:blipFill>
        <p:spPr>
          <a:xfrm>
            <a:off x="3896695" y="640080"/>
            <a:ext cx="4351107" cy="5252773"/>
          </a:xfrm>
          <a:prstGeom prst="rect">
            <a:avLst/>
          </a:prstGeom>
        </p:spPr>
      </p:pic>
      <p:sp>
        <p:nvSpPr>
          <p:cNvPr id="12"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456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EE65D48-7494-448C-9A75-18BF0AF2B2A1}"/>
              </a:ext>
            </a:extLst>
          </p:cNvPr>
          <p:cNvSpPr>
            <a:spLocks noGrp="1"/>
          </p:cNvSpPr>
          <p:nvPr>
            <p:ph type="title"/>
          </p:nvPr>
        </p:nvSpPr>
        <p:spPr>
          <a:xfrm>
            <a:off x="486918" y="645106"/>
            <a:ext cx="3841989" cy="1259894"/>
          </a:xfrm>
        </p:spPr>
        <p:txBody>
          <a:bodyPr>
            <a:normAutofit/>
          </a:bodyPr>
          <a:lstStyle/>
          <a:p>
            <a:pPr>
              <a:lnSpc>
                <a:spcPct val="90000"/>
              </a:lnSpc>
            </a:pPr>
            <a:r>
              <a:rPr lang="fr-FR" sz="2800" dirty="0"/>
              <a:t>Programme investissements 2025</a:t>
            </a:r>
          </a:p>
        </p:txBody>
      </p:sp>
      <p:sp>
        <p:nvSpPr>
          <p:cNvPr id="31" name="Rectangle 3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2D56C505-57A4-428D-A5A8-1A0EB463C6B2}"/>
              </a:ext>
            </a:extLst>
          </p:cNvPr>
          <p:cNvSpPr>
            <a:spLocks noGrp="1"/>
          </p:cNvSpPr>
          <p:nvPr>
            <p:ph idx="1"/>
          </p:nvPr>
        </p:nvSpPr>
        <p:spPr>
          <a:xfrm>
            <a:off x="462545" y="1844824"/>
            <a:ext cx="3841989" cy="3880458"/>
          </a:xfrm>
        </p:spPr>
        <p:txBody>
          <a:bodyPr>
            <a:normAutofit fontScale="92500" lnSpcReduction="20000"/>
          </a:bodyPr>
          <a:lstStyle/>
          <a:p>
            <a:pPr marL="0" indent="0">
              <a:lnSpc>
                <a:spcPct val="90000"/>
              </a:lnSpc>
              <a:buNone/>
            </a:pPr>
            <a:r>
              <a:rPr lang="fr-FR" sz="1300" b="1" u="sng" dirty="0"/>
              <a:t>Rue de la Héronnière </a:t>
            </a:r>
          </a:p>
          <a:p>
            <a:pPr marL="0" indent="0">
              <a:lnSpc>
                <a:spcPct val="90000"/>
              </a:lnSpc>
              <a:buNone/>
            </a:pPr>
            <a:r>
              <a:rPr lang="fr-FR" sz="1300" b="1" dirty="0"/>
              <a:t>Dépenses</a:t>
            </a:r>
          </a:p>
          <a:p>
            <a:pPr marL="0" indent="0">
              <a:lnSpc>
                <a:spcPct val="90000"/>
              </a:lnSpc>
              <a:buNone/>
            </a:pPr>
            <a:r>
              <a:rPr lang="fr-FR" sz="1300" dirty="0"/>
              <a:t>Projet total 2 225 766 € avec MO</a:t>
            </a:r>
          </a:p>
          <a:p>
            <a:pPr marL="0" indent="0">
              <a:lnSpc>
                <a:spcPct val="90000"/>
              </a:lnSpc>
              <a:buNone/>
            </a:pPr>
            <a:r>
              <a:rPr lang="fr-FR" sz="1300" dirty="0"/>
              <a:t>Dont 797 523 € tranche 1</a:t>
            </a:r>
          </a:p>
          <a:p>
            <a:pPr marL="0" indent="0">
              <a:lnSpc>
                <a:spcPct val="90000"/>
              </a:lnSpc>
              <a:buNone/>
            </a:pPr>
            <a:r>
              <a:rPr lang="fr-FR" sz="1300" b="1" dirty="0"/>
              <a:t>Dont 828 741 € tranche 2</a:t>
            </a:r>
          </a:p>
          <a:p>
            <a:pPr marL="0" indent="0">
              <a:lnSpc>
                <a:spcPct val="90000"/>
              </a:lnSpc>
              <a:buNone/>
            </a:pPr>
            <a:r>
              <a:rPr lang="fr-FR" sz="1300" dirty="0"/>
              <a:t>Dont 600 023 € tranche 3</a:t>
            </a:r>
          </a:p>
          <a:p>
            <a:pPr marL="0" indent="0">
              <a:lnSpc>
                <a:spcPct val="90000"/>
              </a:lnSpc>
              <a:buNone/>
            </a:pPr>
            <a:r>
              <a:rPr lang="fr-FR" sz="1300" b="1" dirty="0"/>
              <a:t>Recettes (total du projet) 877 027 €</a:t>
            </a:r>
          </a:p>
          <a:p>
            <a:pPr marL="0" indent="0">
              <a:lnSpc>
                <a:spcPct val="90000"/>
              </a:lnSpc>
              <a:buNone/>
            </a:pPr>
            <a:r>
              <a:rPr lang="fr-FR" sz="1300" b="1" dirty="0"/>
              <a:t>    Dont en 2025 : 565 456 € ( T1+T2)</a:t>
            </a:r>
          </a:p>
          <a:p>
            <a:pPr marL="0" indent="0">
              <a:lnSpc>
                <a:spcPct val="90000"/>
              </a:lnSpc>
              <a:buNone/>
            </a:pPr>
            <a:r>
              <a:rPr lang="fr-FR" sz="1300" b="1" dirty="0"/>
              <a:t>Reste à charge Commune</a:t>
            </a:r>
          </a:p>
          <a:p>
            <a:pPr marL="0" indent="0">
              <a:lnSpc>
                <a:spcPct val="90000"/>
              </a:lnSpc>
              <a:buNone/>
            </a:pPr>
            <a:r>
              <a:rPr lang="fr-FR" sz="1300" b="1" dirty="0"/>
              <a:t>                983 624€ TTC</a:t>
            </a:r>
          </a:p>
          <a:p>
            <a:pPr marL="0" indent="0">
              <a:lnSpc>
                <a:spcPct val="90000"/>
              </a:lnSpc>
              <a:buNone/>
            </a:pPr>
            <a:r>
              <a:rPr lang="fr-FR" sz="1300" dirty="0"/>
              <a:t>DETR 355 000 €</a:t>
            </a:r>
          </a:p>
          <a:p>
            <a:pPr marL="0" indent="0">
              <a:lnSpc>
                <a:spcPct val="90000"/>
              </a:lnSpc>
              <a:buNone/>
            </a:pPr>
            <a:r>
              <a:rPr lang="fr-FR" sz="1300" dirty="0"/>
              <a:t>Région 9.544 €</a:t>
            </a:r>
          </a:p>
          <a:p>
            <a:pPr marL="0" indent="0">
              <a:lnSpc>
                <a:spcPct val="90000"/>
              </a:lnSpc>
              <a:buNone/>
            </a:pPr>
            <a:r>
              <a:rPr lang="fr-FR" sz="1300" dirty="0"/>
              <a:t>CD88 152 480€  t1 + t2 </a:t>
            </a:r>
          </a:p>
          <a:p>
            <a:pPr marL="0" indent="0">
              <a:lnSpc>
                <a:spcPct val="90000"/>
              </a:lnSpc>
              <a:buNone/>
            </a:pPr>
            <a:r>
              <a:rPr lang="fr-FR" sz="1300" dirty="0"/>
              <a:t>FCTVA 365 115€</a:t>
            </a:r>
          </a:p>
          <a:p>
            <a:pPr marL="0" indent="0">
              <a:lnSpc>
                <a:spcPct val="90000"/>
              </a:lnSpc>
              <a:buNone/>
            </a:pPr>
            <a:r>
              <a:rPr lang="fr-FR" sz="1300" dirty="0"/>
              <a:t>Agence de l’eau 33 000 € </a:t>
            </a:r>
          </a:p>
          <a:p>
            <a:pPr marL="0" indent="0">
              <a:lnSpc>
                <a:spcPct val="90000"/>
              </a:lnSpc>
              <a:buNone/>
            </a:pPr>
            <a:endParaRPr lang="fr-FR" sz="900" b="1" dirty="0"/>
          </a:p>
        </p:txBody>
      </p:sp>
      <p:pic>
        <p:nvPicPr>
          <p:cNvPr id="4" name="Image 3">
            <a:extLst>
              <a:ext uri="{FF2B5EF4-FFF2-40B4-BE49-F238E27FC236}">
                <a16:creationId xmlns:a16="http://schemas.microsoft.com/office/drawing/2014/main" id="{37DFFD5A-4841-CB5B-B54D-F56B81E421A4}"/>
              </a:ext>
            </a:extLst>
          </p:cNvPr>
          <p:cNvPicPr>
            <a:picLocks noChangeAspect="1"/>
          </p:cNvPicPr>
          <p:nvPr/>
        </p:nvPicPr>
        <p:blipFill>
          <a:blip r:embed="rId2"/>
          <a:stretch>
            <a:fillRect/>
          </a:stretch>
        </p:blipFill>
        <p:spPr>
          <a:xfrm>
            <a:off x="4568937" y="1740820"/>
            <a:ext cx="4088720" cy="3056318"/>
          </a:xfrm>
          <a:prstGeom prst="rect">
            <a:avLst/>
          </a:prstGeom>
        </p:spPr>
      </p:pic>
      <p:sp>
        <p:nvSpPr>
          <p:cNvPr id="32"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03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65D48-7494-448C-9A75-18BF0AF2B2A1}"/>
              </a:ext>
            </a:extLst>
          </p:cNvPr>
          <p:cNvSpPr>
            <a:spLocks noGrp="1"/>
          </p:cNvSpPr>
          <p:nvPr>
            <p:ph type="title"/>
          </p:nvPr>
        </p:nvSpPr>
        <p:spPr>
          <a:xfrm>
            <a:off x="1265751" y="624110"/>
            <a:ext cx="3102795" cy="1280890"/>
          </a:xfrm>
        </p:spPr>
        <p:txBody>
          <a:bodyPr>
            <a:normAutofit/>
          </a:bodyPr>
          <a:lstStyle/>
          <a:p>
            <a:pPr>
              <a:lnSpc>
                <a:spcPct val="90000"/>
              </a:lnSpc>
            </a:pPr>
            <a:r>
              <a:rPr lang="fr-FR" sz="2800"/>
              <a:t>Programme investissements 2025</a:t>
            </a:r>
          </a:p>
        </p:txBody>
      </p:sp>
      <p:sp>
        <p:nvSpPr>
          <p:cNvPr id="3" name="Espace réservé du contenu 2">
            <a:extLst>
              <a:ext uri="{FF2B5EF4-FFF2-40B4-BE49-F238E27FC236}">
                <a16:creationId xmlns:a16="http://schemas.microsoft.com/office/drawing/2014/main" id="{2D56C505-57A4-428D-A5A8-1A0EB463C6B2}"/>
              </a:ext>
            </a:extLst>
          </p:cNvPr>
          <p:cNvSpPr>
            <a:spLocks noGrp="1"/>
          </p:cNvSpPr>
          <p:nvPr>
            <p:ph idx="1"/>
          </p:nvPr>
        </p:nvSpPr>
        <p:spPr>
          <a:xfrm>
            <a:off x="1262967" y="2133600"/>
            <a:ext cx="3105579" cy="3777622"/>
          </a:xfrm>
        </p:spPr>
        <p:txBody>
          <a:bodyPr>
            <a:normAutofit/>
          </a:bodyPr>
          <a:lstStyle/>
          <a:p>
            <a:pPr marL="0" indent="0">
              <a:buNone/>
            </a:pPr>
            <a:r>
              <a:rPr lang="fr-FR" b="1" u="sng">
                <a:solidFill>
                  <a:srgbClr val="000000"/>
                </a:solidFill>
              </a:rPr>
              <a:t>Acquisition Maison de Santé </a:t>
            </a:r>
          </a:p>
          <a:p>
            <a:pPr marL="0" indent="0">
              <a:buNone/>
            </a:pPr>
            <a:r>
              <a:rPr lang="fr-FR" b="1">
                <a:solidFill>
                  <a:srgbClr val="000000"/>
                </a:solidFill>
              </a:rPr>
              <a:t>Dépenses</a:t>
            </a:r>
          </a:p>
          <a:p>
            <a:pPr marL="0" indent="0">
              <a:buNone/>
            </a:pPr>
            <a:r>
              <a:rPr lang="fr-FR">
                <a:solidFill>
                  <a:srgbClr val="000000"/>
                </a:solidFill>
              </a:rPr>
              <a:t>680 000 € </a:t>
            </a:r>
          </a:p>
          <a:p>
            <a:pPr marL="0" indent="0">
              <a:buNone/>
            </a:pPr>
            <a:endParaRPr lang="fr-FR">
              <a:solidFill>
                <a:srgbClr val="000000"/>
              </a:solidFill>
            </a:endParaRPr>
          </a:p>
          <a:p>
            <a:pPr marL="0" indent="0">
              <a:buNone/>
            </a:pPr>
            <a:endParaRPr lang="fr-FR">
              <a:solidFill>
                <a:srgbClr val="000000"/>
              </a:solidFill>
            </a:endParaRPr>
          </a:p>
          <a:p>
            <a:pPr marL="0" indent="0">
              <a:buNone/>
            </a:pPr>
            <a:r>
              <a:rPr lang="fr-FR" b="1">
                <a:solidFill>
                  <a:srgbClr val="000000"/>
                </a:solidFill>
              </a:rPr>
              <a:t>Empunt de 680 000 € </a:t>
            </a:r>
          </a:p>
          <a:p>
            <a:pPr marL="0" indent="0">
              <a:buNone/>
            </a:pPr>
            <a:r>
              <a:rPr lang="fr-FR" b="1">
                <a:solidFill>
                  <a:srgbClr val="000000"/>
                </a:solidFill>
              </a:rPr>
              <a:t>Crédit Mutuel 3,70 % sur 20 ans </a:t>
            </a:r>
          </a:p>
          <a:p>
            <a:pPr marL="0" indent="0">
              <a:buNone/>
            </a:pPr>
            <a:r>
              <a:rPr lang="fr-FR" b="1">
                <a:solidFill>
                  <a:srgbClr val="000000"/>
                </a:solidFill>
              </a:rPr>
              <a:t>Rbt annuel : 50 364,31 € </a:t>
            </a:r>
          </a:p>
        </p:txBody>
      </p:sp>
      <p:pic>
        <p:nvPicPr>
          <p:cNvPr id="7" name="Image 6" descr="Une image contenant texte, bâtiment, plein air, magasin&#10;&#10;Le contenu généré par l’IA peut être incorrect.">
            <a:extLst>
              <a:ext uri="{FF2B5EF4-FFF2-40B4-BE49-F238E27FC236}">
                <a16:creationId xmlns:a16="http://schemas.microsoft.com/office/drawing/2014/main" id="{F532A532-D961-2911-CE83-8A0740933C1A}"/>
              </a:ext>
            </a:extLst>
          </p:cNvPr>
          <p:cNvPicPr>
            <a:picLocks noChangeAspect="1"/>
          </p:cNvPicPr>
          <p:nvPr/>
        </p:nvPicPr>
        <p:blipFill>
          <a:blip r:embed="rId2" cstate="print">
            <a:extLst>
              <a:ext uri="{28A0092B-C50C-407E-A947-70E740481C1C}">
                <a14:useLocalDpi xmlns:a14="http://schemas.microsoft.com/office/drawing/2010/main" val="0"/>
              </a:ext>
            </a:extLst>
          </a:blip>
          <a:srcRect t="4746" r="-2" b="5616"/>
          <a:stretch/>
        </p:blipFill>
        <p:spPr>
          <a:xfrm>
            <a:off x="4568937" y="800983"/>
            <a:ext cx="4088720" cy="4935992"/>
          </a:xfrm>
          <a:prstGeom prst="rect">
            <a:avLst/>
          </a:prstGeom>
        </p:spPr>
      </p:pic>
    </p:spTree>
    <p:extLst>
      <p:ext uri="{BB962C8B-B14F-4D97-AF65-F5344CB8AC3E}">
        <p14:creationId xmlns:p14="http://schemas.microsoft.com/office/powerpoint/2010/main" val="23814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FB04DF95-483B-119E-0640-92F34FA5F796}"/>
            </a:ext>
          </a:extLst>
        </p:cNvPr>
        <p:cNvGrpSpPr/>
        <p:nvPr/>
      </p:nvGrpSpPr>
      <p:grpSpPr>
        <a:xfrm>
          <a:off x="0" y="0"/>
          <a:ext cx="0" cy="0"/>
          <a:chOff x="0" y="0"/>
          <a:chExt cx="0" cy="0"/>
        </a:xfrm>
      </p:grpSpPr>
      <p:grpSp>
        <p:nvGrpSpPr>
          <p:cNvPr id="108" name="Group 1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09"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2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2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2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2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2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2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2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2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2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3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10" name="Group 3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3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3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3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3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3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3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3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4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4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4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4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4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11" name="Rectangle 11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12"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2" name="Titre 1">
            <a:extLst>
              <a:ext uri="{FF2B5EF4-FFF2-40B4-BE49-F238E27FC236}">
                <a16:creationId xmlns:a16="http://schemas.microsoft.com/office/drawing/2014/main" id="{007EA4AB-1AA6-FBE3-4AE7-F4F55F7504AE}"/>
              </a:ext>
            </a:extLst>
          </p:cNvPr>
          <p:cNvSpPr>
            <a:spLocks noGrp="1"/>
          </p:cNvSpPr>
          <p:nvPr>
            <p:ph type="title"/>
          </p:nvPr>
        </p:nvSpPr>
        <p:spPr>
          <a:xfrm>
            <a:off x="1941909" y="4775200"/>
            <a:ext cx="6686550" cy="823448"/>
          </a:xfrm>
        </p:spPr>
        <p:txBody>
          <a:bodyPr vert="horz" lIns="91440" tIns="45720" rIns="91440" bIns="45720" rtlCol="0" anchor="b">
            <a:normAutofit/>
          </a:bodyPr>
          <a:lstStyle/>
          <a:p>
            <a:pPr>
              <a:lnSpc>
                <a:spcPct val="90000"/>
              </a:lnSpc>
            </a:pPr>
            <a:r>
              <a:rPr lang="en-US" sz="3200"/>
              <a:t>Programme investissements 2025</a:t>
            </a:r>
          </a:p>
        </p:txBody>
      </p:sp>
      <p:sp>
        <p:nvSpPr>
          <p:cNvPr id="13" name="ZoneTexte 12">
            <a:extLst>
              <a:ext uri="{FF2B5EF4-FFF2-40B4-BE49-F238E27FC236}">
                <a16:creationId xmlns:a16="http://schemas.microsoft.com/office/drawing/2014/main" id="{7846F80A-72D5-8C09-0589-F1BA18817595}"/>
              </a:ext>
            </a:extLst>
          </p:cNvPr>
          <p:cNvSpPr txBox="1"/>
          <p:nvPr/>
        </p:nvSpPr>
        <p:spPr>
          <a:xfrm>
            <a:off x="1941909" y="5598647"/>
            <a:ext cx="6686550" cy="522754"/>
          </a:xfrm>
          <a:prstGeom prst="rect">
            <a:avLst/>
          </a:prstGeom>
        </p:spPr>
        <p:txBody>
          <a:bodyPr vert="horz" lIns="91440" tIns="45720" rIns="91440" bIns="45720" rtlCol="0" anchor="t">
            <a:normAutofit/>
          </a:bodyPr>
          <a:lstStyle/>
          <a:p>
            <a:pPr>
              <a:spcBef>
                <a:spcPts val="1000"/>
              </a:spcBef>
              <a:buClr>
                <a:schemeClr val="accent1"/>
              </a:buClr>
            </a:pPr>
            <a:r>
              <a:rPr lang="en-US">
                <a:solidFill>
                  <a:schemeClr val="tx1">
                    <a:lumMod val="65000"/>
                    <a:lumOff val="35000"/>
                  </a:schemeClr>
                </a:solidFill>
              </a:rPr>
              <a:t>R1 335,4 m2 Surface plancher</a:t>
            </a:r>
          </a:p>
        </p:txBody>
      </p:sp>
      <p:pic>
        <p:nvPicPr>
          <p:cNvPr id="12" name="Espace réservé du contenu 11">
            <a:extLst>
              <a:ext uri="{FF2B5EF4-FFF2-40B4-BE49-F238E27FC236}">
                <a16:creationId xmlns:a16="http://schemas.microsoft.com/office/drawing/2014/main" id="{F54AFEBB-51A3-47DB-A00B-DA916BBD2EC4}"/>
              </a:ext>
            </a:extLst>
          </p:cNvPr>
          <p:cNvPicPr>
            <a:picLocks noGrp="1" noChangeAspect="1"/>
          </p:cNvPicPr>
          <p:nvPr>
            <p:ph idx="1"/>
          </p:nvPr>
        </p:nvPicPr>
        <p:blipFill>
          <a:blip r:embed="rId2"/>
          <a:stretch>
            <a:fillRect/>
          </a:stretch>
        </p:blipFill>
        <p:spPr>
          <a:xfrm>
            <a:off x="1941909" y="1898897"/>
            <a:ext cx="6686550" cy="2591037"/>
          </a:xfrm>
          <a:prstGeom prst="rect">
            <a:avLst/>
          </a:prstGeom>
        </p:spPr>
      </p:pic>
    </p:spTree>
    <p:extLst>
      <p:ext uri="{BB962C8B-B14F-4D97-AF65-F5344CB8AC3E}">
        <p14:creationId xmlns:p14="http://schemas.microsoft.com/office/powerpoint/2010/main" val="3629171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28C1185-8845-854C-C589-076A0E703087}"/>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2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2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2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2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2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2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2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2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2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2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3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32" name="Group 3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3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3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3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3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3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3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3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4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4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4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4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4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46" name="Rectangle 4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2" name="Titre 1">
            <a:extLst>
              <a:ext uri="{FF2B5EF4-FFF2-40B4-BE49-F238E27FC236}">
                <a16:creationId xmlns:a16="http://schemas.microsoft.com/office/drawing/2014/main" id="{C8ED54E2-B434-ACC6-38F7-C486156B91EA}"/>
              </a:ext>
            </a:extLst>
          </p:cNvPr>
          <p:cNvSpPr>
            <a:spLocks noGrp="1"/>
          </p:cNvSpPr>
          <p:nvPr>
            <p:ph type="title"/>
          </p:nvPr>
        </p:nvSpPr>
        <p:spPr>
          <a:xfrm>
            <a:off x="1941909" y="4775200"/>
            <a:ext cx="6686550" cy="823448"/>
          </a:xfrm>
        </p:spPr>
        <p:txBody>
          <a:bodyPr vert="horz" lIns="91440" tIns="45720" rIns="91440" bIns="45720" rtlCol="0" anchor="b">
            <a:normAutofit/>
          </a:bodyPr>
          <a:lstStyle/>
          <a:p>
            <a:pPr>
              <a:lnSpc>
                <a:spcPct val="90000"/>
              </a:lnSpc>
            </a:pPr>
            <a:r>
              <a:rPr lang="en-US" sz="3200"/>
              <a:t>Programme investissements 2025</a:t>
            </a:r>
          </a:p>
        </p:txBody>
      </p:sp>
      <p:sp>
        <p:nvSpPr>
          <p:cNvPr id="13" name="ZoneTexte 12">
            <a:extLst>
              <a:ext uri="{FF2B5EF4-FFF2-40B4-BE49-F238E27FC236}">
                <a16:creationId xmlns:a16="http://schemas.microsoft.com/office/drawing/2014/main" id="{11FFAF90-035C-3C18-ABF5-451DC169FF91}"/>
              </a:ext>
            </a:extLst>
          </p:cNvPr>
          <p:cNvSpPr txBox="1"/>
          <p:nvPr/>
        </p:nvSpPr>
        <p:spPr>
          <a:xfrm>
            <a:off x="1941909" y="5598647"/>
            <a:ext cx="6686550" cy="522754"/>
          </a:xfrm>
          <a:prstGeom prst="rect">
            <a:avLst/>
          </a:prstGeom>
        </p:spPr>
        <p:txBody>
          <a:bodyPr vert="horz" lIns="91440" tIns="45720" rIns="91440" bIns="45720" rtlCol="0" anchor="t">
            <a:normAutofit/>
          </a:bodyPr>
          <a:lstStyle/>
          <a:p>
            <a:pPr>
              <a:spcBef>
                <a:spcPts val="1000"/>
              </a:spcBef>
              <a:buClr>
                <a:schemeClr val="accent1"/>
              </a:buClr>
            </a:pPr>
            <a:r>
              <a:rPr lang="en-US">
                <a:solidFill>
                  <a:schemeClr val="tx1">
                    <a:lumMod val="65000"/>
                    <a:lumOff val="35000"/>
                  </a:schemeClr>
                </a:solidFill>
              </a:rPr>
              <a:t>R2    Surface plancher</a:t>
            </a:r>
          </a:p>
        </p:txBody>
      </p:sp>
      <p:pic>
        <p:nvPicPr>
          <p:cNvPr id="6" name="Espace réservé du contenu 5">
            <a:extLst>
              <a:ext uri="{FF2B5EF4-FFF2-40B4-BE49-F238E27FC236}">
                <a16:creationId xmlns:a16="http://schemas.microsoft.com/office/drawing/2014/main" id="{FEAEBBDE-BE58-5C52-1956-307BA7E00358}"/>
              </a:ext>
            </a:extLst>
          </p:cNvPr>
          <p:cNvPicPr>
            <a:picLocks noGrp="1" noChangeAspect="1"/>
          </p:cNvPicPr>
          <p:nvPr>
            <p:ph idx="1"/>
          </p:nvPr>
        </p:nvPicPr>
        <p:blipFill>
          <a:blip r:embed="rId2"/>
          <a:stretch>
            <a:fillRect/>
          </a:stretch>
        </p:blipFill>
        <p:spPr>
          <a:xfrm>
            <a:off x="1941909" y="1681583"/>
            <a:ext cx="6686550" cy="2808350"/>
          </a:xfrm>
          <a:prstGeom prst="rect">
            <a:avLst/>
          </a:prstGeom>
        </p:spPr>
      </p:pic>
    </p:spTree>
    <p:extLst>
      <p:ext uri="{BB962C8B-B14F-4D97-AF65-F5344CB8AC3E}">
        <p14:creationId xmlns:p14="http://schemas.microsoft.com/office/powerpoint/2010/main" val="2869883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6E0DCCE-E4EF-BC8B-432C-27D44974B764}"/>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 name="Group 10">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7110" y="228600"/>
            <a:ext cx="2138628" cy="6638625"/>
            <a:chOff x="2487613" y="285750"/>
            <a:chExt cx="2428875" cy="5654676"/>
          </a:xfrm>
        </p:grpSpPr>
        <p:sp>
          <p:nvSpPr>
            <p:cNvPr id="12"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0"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4"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5"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6"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7"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8"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9"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20"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21"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22"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23"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25" name="Group 24">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07832" y="-786"/>
            <a:ext cx="1767505" cy="6854040"/>
            <a:chOff x="6627813" y="194833"/>
            <a:chExt cx="1952625" cy="5678918"/>
          </a:xfrm>
        </p:grpSpPr>
        <p:sp>
          <p:nvSpPr>
            <p:cNvPr id="26"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27"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28"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29"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30"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31"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32"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33"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34"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35"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36"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37"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2" name="Titre 1">
            <a:extLst>
              <a:ext uri="{FF2B5EF4-FFF2-40B4-BE49-F238E27FC236}">
                <a16:creationId xmlns:a16="http://schemas.microsoft.com/office/drawing/2014/main" id="{D0CB131D-959C-A9B9-3292-4A2C4035CBA0}"/>
              </a:ext>
            </a:extLst>
          </p:cNvPr>
          <p:cNvSpPr>
            <a:spLocks noGrp="1"/>
          </p:cNvSpPr>
          <p:nvPr>
            <p:ph type="title"/>
          </p:nvPr>
        </p:nvSpPr>
        <p:spPr>
          <a:xfrm>
            <a:off x="4862322" y="624110"/>
            <a:ext cx="3766137" cy="1280890"/>
          </a:xfrm>
        </p:spPr>
        <p:txBody>
          <a:bodyPr>
            <a:normAutofit/>
          </a:bodyPr>
          <a:lstStyle/>
          <a:p>
            <a:pPr>
              <a:lnSpc>
                <a:spcPct val="90000"/>
              </a:lnSpc>
            </a:pPr>
            <a:r>
              <a:rPr lang="fr-FR" sz="2800"/>
              <a:t>Programme investissements 2025</a:t>
            </a:r>
          </a:p>
        </p:txBody>
      </p:sp>
      <p:sp>
        <p:nvSpPr>
          <p:cNvPr id="39" name="Rectangle 38">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4278"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1"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484278" y="71437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pic>
        <p:nvPicPr>
          <p:cNvPr id="24" name="Picture 4" descr="Argent et passeport">
            <a:extLst>
              <a:ext uri="{FF2B5EF4-FFF2-40B4-BE49-F238E27FC236}">
                <a16:creationId xmlns:a16="http://schemas.microsoft.com/office/drawing/2014/main" id="{7BF32CFD-17C3-5015-64AE-206DC74B3788}"/>
              </a:ext>
            </a:extLst>
          </p:cNvPr>
          <p:cNvPicPr>
            <a:picLocks noChangeAspect="1"/>
          </p:cNvPicPr>
          <p:nvPr/>
        </p:nvPicPr>
        <p:blipFill>
          <a:blip r:embed="rId2"/>
          <a:srcRect l="47835" r="24963" b="-1"/>
          <a:stretch/>
        </p:blipFill>
        <p:spPr>
          <a:xfrm>
            <a:off x="-1166" y="1731"/>
            <a:ext cx="3503318" cy="6858000"/>
          </a:xfrm>
          <a:prstGeom prst="rect">
            <a:avLst/>
          </a:prstGeom>
        </p:spPr>
      </p:pic>
      <p:sp>
        <p:nvSpPr>
          <p:cNvPr id="3" name="Espace réservé du contenu 2">
            <a:extLst>
              <a:ext uri="{FF2B5EF4-FFF2-40B4-BE49-F238E27FC236}">
                <a16:creationId xmlns:a16="http://schemas.microsoft.com/office/drawing/2014/main" id="{2A23761B-8EBD-F160-E6B6-754FEF1CC2E7}"/>
              </a:ext>
            </a:extLst>
          </p:cNvPr>
          <p:cNvSpPr>
            <a:spLocks noGrp="1"/>
          </p:cNvSpPr>
          <p:nvPr>
            <p:ph idx="1"/>
          </p:nvPr>
        </p:nvSpPr>
        <p:spPr>
          <a:xfrm>
            <a:off x="4308238" y="1862785"/>
            <a:ext cx="4619269" cy="4458006"/>
          </a:xfrm>
        </p:spPr>
        <p:txBody>
          <a:bodyPr>
            <a:noAutofit/>
          </a:bodyPr>
          <a:lstStyle/>
          <a:p>
            <a:pPr marL="0" indent="0">
              <a:lnSpc>
                <a:spcPct val="90000"/>
              </a:lnSpc>
              <a:buNone/>
            </a:pPr>
            <a:r>
              <a:rPr lang="fr-FR" sz="1600" b="1" u="sng" dirty="0"/>
              <a:t>Réseau Vidéo surveillance </a:t>
            </a:r>
          </a:p>
          <a:p>
            <a:pPr marL="0" indent="0">
              <a:lnSpc>
                <a:spcPct val="90000"/>
              </a:lnSpc>
              <a:buNone/>
            </a:pPr>
            <a:r>
              <a:rPr lang="fr-FR" sz="1600" b="1" dirty="0"/>
              <a:t>			Dépenses   Recettes </a:t>
            </a:r>
          </a:p>
          <a:p>
            <a:pPr marL="0" indent="0">
              <a:lnSpc>
                <a:spcPct val="90000"/>
              </a:lnSpc>
              <a:buNone/>
            </a:pPr>
            <a:r>
              <a:rPr lang="fr-FR" sz="1600" dirty="0"/>
              <a:t>			51 000 €       19 800 €</a:t>
            </a:r>
          </a:p>
          <a:p>
            <a:pPr marL="0" indent="0">
              <a:lnSpc>
                <a:spcPct val="90000"/>
              </a:lnSpc>
              <a:buNone/>
            </a:pPr>
            <a:r>
              <a:rPr lang="fr-FR" sz="1600" b="1" u="sng" dirty="0"/>
              <a:t>Travaux de sécurisation Rue Général de Gaulle </a:t>
            </a:r>
          </a:p>
          <a:p>
            <a:pPr marL="0" indent="0">
              <a:lnSpc>
                <a:spcPct val="90000"/>
              </a:lnSpc>
              <a:buNone/>
            </a:pPr>
            <a:r>
              <a:rPr lang="fr-FR" sz="1600" b="1" dirty="0"/>
              <a:t>			Dépenses   Recettes </a:t>
            </a:r>
          </a:p>
          <a:p>
            <a:pPr marL="0" indent="0">
              <a:lnSpc>
                <a:spcPct val="90000"/>
              </a:lnSpc>
              <a:buNone/>
            </a:pPr>
            <a:r>
              <a:rPr lang="fr-FR" sz="1600" dirty="0"/>
              <a:t>			70 000 €       33 795 € </a:t>
            </a:r>
          </a:p>
          <a:p>
            <a:pPr marL="0" indent="0">
              <a:lnSpc>
                <a:spcPct val="90000"/>
              </a:lnSpc>
              <a:buNone/>
            </a:pPr>
            <a:r>
              <a:rPr lang="fr-FR" sz="1600" b="1" u="sng" dirty="0"/>
              <a:t>Toiture Maison des Associations </a:t>
            </a:r>
          </a:p>
          <a:p>
            <a:pPr marL="0" indent="0">
              <a:lnSpc>
                <a:spcPct val="90000"/>
              </a:lnSpc>
              <a:buNone/>
            </a:pPr>
            <a:r>
              <a:rPr lang="fr-FR" sz="1600" b="1" dirty="0"/>
              <a:t>			Dépenses   Recettes </a:t>
            </a:r>
          </a:p>
          <a:p>
            <a:pPr marL="0" indent="0">
              <a:lnSpc>
                <a:spcPct val="90000"/>
              </a:lnSpc>
              <a:buNone/>
            </a:pPr>
            <a:r>
              <a:rPr lang="fr-FR" sz="1600" dirty="0"/>
              <a:t>			135 000 €    20 250 €</a:t>
            </a:r>
          </a:p>
          <a:p>
            <a:pPr marL="0" indent="0">
              <a:lnSpc>
                <a:spcPct val="90000"/>
              </a:lnSpc>
              <a:buNone/>
            </a:pPr>
            <a:r>
              <a:rPr lang="fr-FR" sz="1600" b="1" u="sng" dirty="0"/>
              <a:t>Réfection clocher de l’église </a:t>
            </a:r>
          </a:p>
          <a:p>
            <a:pPr marL="0" indent="0">
              <a:lnSpc>
                <a:spcPct val="90000"/>
              </a:lnSpc>
              <a:buNone/>
            </a:pPr>
            <a:r>
              <a:rPr lang="fr-FR" sz="1600" b="1" dirty="0"/>
              <a:t>			Dépenses   Recettes </a:t>
            </a:r>
          </a:p>
          <a:p>
            <a:pPr marL="0" indent="0">
              <a:lnSpc>
                <a:spcPct val="90000"/>
              </a:lnSpc>
              <a:buNone/>
            </a:pPr>
            <a:r>
              <a:rPr lang="fr-FR" sz="1600" dirty="0"/>
              <a:t>			50 000 €       25 000 € </a:t>
            </a:r>
          </a:p>
        </p:txBody>
      </p:sp>
    </p:spTree>
    <p:extLst>
      <p:ext uri="{BB962C8B-B14F-4D97-AF65-F5344CB8AC3E}">
        <p14:creationId xmlns:p14="http://schemas.microsoft.com/office/powerpoint/2010/main" val="46752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DADDC39-C784-359A-9828-475652E59145}"/>
            </a:ext>
          </a:extLst>
        </p:cNvPr>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4"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0072" y="228600"/>
            <a:ext cx="2138628" cy="6638625"/>
            <a:chOff x="2487613" y="285750"/>
            <a:chExt cx="2428875" cy="5654676"/>
          </a:xfrm>
        </p:grpSpPr>
        <p:sp>
          <p:nvSpPr>
            <p:cNvPr id="75"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76"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77"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78"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79"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80"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81"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82"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83"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84"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85"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86"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0794" y="-786"/>
            <a:ext cx="1767505" cy="6854040"/>
            <a:chOff x="6627813" y="194833"/>
            <a:chExt cx="1952625" cy="5678918"/>
          </a:xfrm>
        </p:grpSpPr>
        <p:sp>
          <p:nvSpPr>
            <p:cNvPr id="87"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2" name="Titre 1">
            <a:extLst>
              <a:ext uri="{FF2B5EF4-FFF2-40B4-BE49-F238E27FC236}">
                <a16:creationId xmlns:a16="http://schemas.microsoft.com/office/drawing/2014/main" id="{EE9890B5-E31D-3D05-25AE-D74DEEBFFAF9}"/>
              </a:ext>
            </a:extLst>
          </p:cNvPr>
          <p:cNvSpPr>
            <a:spLocks noGrp="1"/>
          </p:cNvSpPr>
          <p:nvPr>
            <p:ph type="title"/>
          </p:nvPr>
        </p:nvSpPr>
        <p:spPr>
          <a:xfrm>
            <a:off x="3494640" y="624110"/>
            <a:ext cx="5133819" cy="1280890"/>
          </a:xfrm>
        </p:spPr>
        <p:txBody>
          <a:bodyPr>
            <a:normAutofit/>
          </a:bodyPr>
          <a:lstStyle/>
          <a:p>
            <a:r>
              <a:rPr lang="fr-FR" dirty="0"/>
              <a:t>Programme investissements 2025</a:t>
            </a:r>
          </a:p>
        </p:txBody>
      </p:sp>
      <p:sp>
        <p:nvSpPr>
          <p:cNvPr id="88" name="Rectangle 87">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724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9"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037240" y="71437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pic>
        <p:nvPicPr>
          <p:cNvPr id="90" name="Picture 4" descr="Argent et passeport">
            <a:extLst>
              <a:ext uri="{FF2B5EF4-FFF2-40B4-BE49-F238E27FC236}">
                <a16:creationId xmlns:a16="http://schemas.microsoft.com/office/drawing/2014/main" id="{B11C3D14-B579-D187-6260-0907E7E551AE}"/>
              </a:ext>
            </a:extLst>
          </p:cNvPr>
          <p:cNvPicPr>
            <a:picLocks noChangeAspect="1"/>
          </p:cNvPicPr>
          <p:nvPr/>
        </p:nvPicPr>
        <p:blipFill>
          <a:blip r:embed="rId2"/>
          <a:srcRect l="53515" r="30642" b="-1"/>
          <a:stretch/>
        </p:blipFill>
        <p:spPr>
          <a:xfrm>
            <a:off x="20" y="1730"/>
            <a:ext cx="2040388" cy="6858000"/>
          </a:xfrm>
          <a:prstGeom prst="rect">
            <a:avLst/>
          </a:prstGeom>
        </p:spPr>
      </p:pic>
      <p:sp>
        <p:nvSpPr>
          <p:cNvPr id="3" name="Espace réservé du contenu 2">
            <a:extLst>
              <a:ext uri="{FF2B5EF4-FFF2-40B4-BE49-F238E27FC236}">
                <a16:creationId xmlns:a16="http://schemas.microsoft.com/office/drawing/2014/main" id="{288D688A-E5F1-6222-B275-87C0C9787484}"/>
              </a:ext>
            </a:extLst>
          </p:cNvPr>
          <p:cNvSpPr>
            <a:spLocks noGrp="1"/>
          </p:cNvSpPr>
          <p:nvPr>
            <p:ph idx="1"/>
          </p:nvPr>
        </p:nvSpPr>
        <p:spPr>
          <a:xfrm>
            <a:off x="3372474" y="1952325"/>
            <a:ext cx="5327972" cy="4370197"/>
          </a:xfrm>
        </p:spPr>
        <p:txBody>
          <a:bodyPr>
            <a:noAutofit/>
          </a:bodyPr>
          <a:lstStyle/>
          <a:p>
            <a:pPr marL="0" indent="0">
              <a:lnSpc>
                <a:spcPct val="90000"/>
              </a:lnSpc>
              <a:buNone/>
            </a:pPr>
            <a:r>
              <a:rPr lang="fr-FR" sz="1600" b="1" u="sng" dirty="0"/>
              <a:t>Aménagement Cantine Scolaire</a:t>
            </a:r>
          </a:p>
          <a:p>
            <a:pPr marL="0" indent="0">
              <a:lnSpc>
                <a:spcPct val="90000"/>
              </a:lnSpc>
              <a:buNone/>
            </a:pPr>
            <a:r>
              <a:rPr lang="fr-FR" sz="1600" b="1" dirty="0"/>
              <a:t>			Dépenses   Recettes </a:t>
            </a:r>
          </a:p>
          <a:p>
            <a:pPr marL="0" indent="0">
              <a:lnSpc>
                <a:spcPct val="90000"/>
              </a:lnSpc>
              <a:buNone/>
            </a:pPr>
            <a:r>
              <a:rPr lang="fr-FR" sz="1600" dirty="0"/>
              <a:t>			42 000€       20 000€</a:t>
            </a:r>
          </a:p>
          <a:p>
            <a:pPr marL="0" indent="0">
              <a:lnSpc>
                <a:spcPct val="90000"/>
              </a:lnSpc>
              <a:buNone/>
            </a:pPr>
            <a:r>
              <a:rPr lang="fr-FR" sz="1600" b="1" u="sng" dirty="0"/>
              <a:t>Abris Bus Cote de la Lune et </a:t>
            </a:r>
            <a:r>
              <a:rPr lang="fr-FR" sz="1600" b="1" u="sng" dirty="0" err="1"/>
              <a:t>Herronière</a:t>
            </a:r>
            <a:r>
              <a:rPr lang="fr-FR" sz="1600" b="1" u="sng" dirty="0"/>
              <a:t> </a:t>
            </a:r>
          </a:p>
          <a:p>
            <a:pPr marL="0" indent="0">
              <a:lnSpc>
                <a:spcPct val="90000"/>
              </a:lnSpc>
              <a:buNone/>
            </a:pPr>
            <a:r>
              <a:rPr lang="fr-FR" sz="1600" b="1" dirty="0"/>
              <a:t>			Dépenses   Recettes </a:t>
            </a:r>
          </a:p>
          <a:p>
            <a:pPr marL="0" indent="0">
              <a:lnSpc>
                <a:spcPct val="90000"/>
              </a:lnSpc>
              <a:buNone/>
            </a:pPr>
            <a:r>
              <a:rPr lang="fr-FR" sz="1600" dirty="0"/>
              <a:t>			9 960€           0€</a:t>
            </a:r>
          </a:p>
          <a:p>
            <a:pPr marL="0" indent="0">
              <a:lnSpc>
                <a:spcPct val="90000"/>
              </a:lnSpc>
              <a:buNone/>
            </a:pPr>
            <a:r>
              <a:rPr lang="fr-FR" sz="1600" b="1" u="sng" dirty="0"/>
              <a:t>Sortie Actif Tracteur </a:t>
            </a:r>
          </a:p>
          <a:p>
            <a:pPr marL="0" indent="0">
              <a:lnSpc>
                <a:spcPct val="90000"/>
              </a:lnSpc>
              <a:buNone/>
            </a:pPr>
            <a:r>
              <a:rPr lang="fr-FR" sz="1600" b="1" dirty="0"/>
              <a:t>			Dépenses   Recettes </a:t>
            </a:r>
          </a:p>
          <a:p>
            <a:pPr marL="0" indent="0">
              <a:lnSpc>
                <a:spcPct val="90000"/>
              </a:lnSpc>
              <a:buNone/>
            </a:pPr>
            <a:r>
              <a:rPr lang="fr-FR" sz="1600" dirty="0"/>
              <a:t>			47 000 €      10 250€</a:t>
            </a:r>
          </a:p>
        </p:txBody>
      </p:sp>
    </p:spTree>
    <p:extLst>
      <p:ext uri="{BB962C8B-B14F-4D97-AF65-F5344CB8AC3E}">
        <p14:creationId xmlns:p14="http://schemas.microsoft.com/office/powerpoint/2010/main" val="3342076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65D48-7494-448C-9A75-18BF0AF2B2A1}"/>
              </a:ext>
            </a:extLst>
          </p:cNvPr>
          <p:cNvSpPr>
            <a:spLocks noGrp="1"/>
          </p:cNvSpPr>
          <p:nvPr>
            <p:ph type="title"/>
          </p:nvPr>
        </p:nvSpPr>
        <p:spPr>
          <a:xfrm>
            <a:off x="1265751" y="624110"/>
            <a:ext cx="5614785" cy="1280890"/>
          </a:xfrm>
        </p:spPr>
        <p:txBody>
          <a:bodyPr>
            <a:normAutofit/>
          </a:bodyPr>
          <a:lstStyle/>
          <a:p>
            <a:pPr>
              <a:lnSpc>
                <a:spcPct val="90000"/>
              </a:lnSpc>
            </a:pPr>
            <a:r>
              <a:rPr lang="fr-FR" sz="2800" dirty="0"/>
              <a:t>Points investissements terminés</a:t>
            </a:r>
          </a:p>
        </p:txBody>
      </p:sp>
      <p:sp>
        <p:nvSpPr>
          <p:cNvPr id="3" name="Espace réservé du contenu 2">
            <a:extLst>
              <a:ext uri="{FF2B5EF4-FFF2-40B4-BE49-F238E27FC236}">
                <a16:creationId xmlns:a16="http://schemas.microsoft.com/office/drawing/2014/main" id="{2D56C505-57A4-428D-A5A8-1A0EB463C6B2}"/>
              </a:ext>
            </a:extLst>
          </p:cNvPr>
          <p:cNvSpPr>
            <a:spLocks noGrp="1"/>
          </p:cNvSpPr>
          <p:nvPr>
            <p:ph idx="1"/>
          </p:nvPr>
        </p:nvSpPr>
        <p:spPr>
          <a:xfrm>
            <a:off x="899592" y="2133600"/>
            <a:ext cx="4088720" cy="4391744"/>
          </a:xfrm>
        </p:spPr>
        <p:txBody>
          <a:bodyPr>
            <a:noAutofit/>
          </a:bodyPr>
          <a:lstStyle/>
          <a:p>
            <a:pPr marL="0" indent="0">
              <a:lnSpc>
                <a:spcPct val="90000"/>
              </a:lnSpc>
              <a:buNone/>
            </a:pPr>
            <a:r>
              <a:rPr lang="fr-FR" sz="1400" b="1" u="sng" dirty="0">
                <a:solidFill>
                  <a:srgbClr val="000000"/>
                </a:solidFill>
              </a:rPr>
              <a:t>Gymnase </a:t>
            </a:r>
          </a:p>
          <a:p>
            <a:pPr marL="0" indent="0">
              <a:lnSpc>
                <a:spcPct val="90000"/>
              </a:lnSpc>
              <a:buNone/>
            </a:pPr>
            <a:r>
              <a:rPr lang="fr-FR" sz="1400" b="1" dirty="0">
                <a:solidFill>
                  <a:srgbClr val="000000"/>
                </a:solidFill>
              </a:rPr>
              <a:t>Dépenses avec MO</a:t>
            </a:r>
          </a:p>
          <a:p>
            <a:pPr marL="0" indent="0">
              <a:lnSpc>
                <a:spcPct val="90000"/>
              </a:lnSpc>
              <a:buNone/>
            </a:pPr>
            <a:r>
              <a:rPr lang="fr-FR" sz="1400" dirty="0">
                <a:solidFill>
                  <a:srgbClr val="000000"/>
                </a:solidFill>
              </a:rPr>
              <a:t>2 092 699€ </a:t>
            </a:r>
          </a:p>
          <a:p>
            <a:pPr marL="0" indent="0">
              <a:lnSpc>
                <a:spcPct val="90000"/>
              </a:lnSpc>
              <a:buNone/>
            </a:pPr>
            <a:r>
              <a:rPr lang="fr-FR" sz="1400" b="1" dirty="0">
                <a:solidFill>
                  <a:srgbClr val="000000"/>
                </a:solidFill>
              </a:rPr>
              <a:t>Recettes </a:t>
            </a:r>
          </a:p>
          <a:p>
            <a:pPr marL="0" indent="0">
              <a:lnSpc>
                <a:spcPct val="90000"/>
              </a:lnSpc>
              <a:buNone/>
            </a:pPr>
            <a:r>
              <a:rPr lang="fr-FR" sz="1400" dirty="0">
                <a:solidFill>
                  <a:srgbClr val="000000"/>
                </a:solidFill>
              </a:rPr>
              <a:t>DSIL 348 893 €</a:t>
            </a:r>
          </a:p>
          <a:p>
            <a:pPr marL="0" indent="0">
              <a:lnSpc>
                <a:spcPct val="90000"/>
              </a:lnSpc>
              <a:buNone/>
            </a:pPr>
            <a:r>
              <a:rPr lang="fr-FR" sz="1400" dirty="0">
                <a:solidFill>
                  <a:srgbClr val="000000"/>
                </a:solidFill>
              </a:rPr>
              <a:t>CAE 70.588 €</a:t>
            </a:r>
          </a:p>
          <a:p>
            <a:pPr marL="0" indent="0">
              <a:lnSpc>
                <a:spcPct val="90000"/>
              </a:lnSpc>
              <a:buNone/>
            </a:pPr>
            <a:r>
              <a:rPr lang="fr-FR" sz="1400" dirty="0">
                <a:solidFill>
                  <a:srgbClr val="000000"/>
                </a:solidFill>
              </a:rPr>
              <a:t>Région (</a:t>
            </a:r>
            <a:r>
              <a:rPr lang="fr-FR" sz="1400" dirty="0" err="1">
                <a:solidFill>
                  <a:srgbClr val="000000"/>
                </a:solidFill>
              </a:rPr>
              <a:t>climaxion</a:t>
            </a:r>
            <a:r>
              <a:rPr lang="fr-FR" sz="1400" dirty="0">
                <a:solidFill>
                  <a:srgbClr val="000000"/>
                </a:solidFill>
              </a:rPr>
              <a:t>)  123 750 €                   Région : 100.000 € </a:t>
            </a:r>
          </a:p>
          <a:p>
            <a:pPr marL="0" indent="0">
              <a:lnSpc>
                <a:spcPct val="90000"/>
              </a:lnSpc>
              <a:buNone/>
            </a:pPr>
            <a:r>
              <a:rPr lang="fr-FR" sz="1400" dirty="0">
                <a:solidFill>
                  <a:srgbClr val="000000"/>
                </a:solidFill>
              </a:rPr>
              <a:t>CD88 195 000 €    ANS 499 000 € </a:t>
            </a:r>
          </a:p>
          <a:p>
            <a:pPr marL="0" indent="0">
              <a:lnSpc>
                <a:spcPct val="90000"/>
              </a:lnSpc>
              <a:buNone/>
            </a:pPr>
            <a:r>
              <a:rPr lang="fr-FR" sz="1400" dirty="0">
                <a:solidFill>
                  <a:srgbClr val="000000"/>
                </a:solidFill>
              </a:rPr>
              <a:t>          FCTVA 343 286€     </a:t>
            </a:r>
          </a:p>
          <a:p>
            <a:pPr marL="0" indent="0">
              <a:lnSpc>
                <a:spcPct val="90000"/>
              </a:lnSpc>
              <a:buNone/>
            </a:pPr>
            <a:r>
              <a:rPr lang="fr-FR" sz="1400" dirty="0">
                <a:solidFill>
                  <a:srgbClr val="000000"/>
                </a:solidFill>
              </a:rPr>
              <a:t>          CEE estimation   42 000 €</a:t>
            </a:r>
          </a:p>
          <a:p>
            <a:pPr marL="0" indent="0">
              <a:lnSpc>
                <a:spcPct val="90000"/>
              </a:lnSpc>
              <a:buNone/>
            </a:pPr>
            <a:r>
              <a:rPr lang="fr-FR" sz="1400" b="1" dirty="0">
                <a:solidFill>
                  <a:srgbClr val="000000"/>
                </a:solidFill>
              </a:rPr>
              <a:t>           Reste à charge Commune  </a:t>
            </a:r>
          </a:p>
          <a:p>
            <a:pPr marL="0" indent="0">
              <a:lnSpc>
                <a:spcPct val="90000"/>
              </a:lnSpc>
              <a:buNone/>
            </a:pPr>
            <a:r>
              <a:rPr lang="fr-FR" sz="1400" dirty="0">
                <a:solidFill>
                  <a:srgbClr val="000000"/>
                </a:solidFill>
              </a:rPr>
              <a:t>                                 370 182 € TTC</a:t>
            </a:r>
          </a:p>
        </p:txBody>
      </p:sp>
      <p:pic>
        <p:nvPicPr>
          <p:cNvPr id="3074" name="Picture 2">
            <a:extLst>
              <a:ext uri="{FF2B5EF4-FFF2-40B4-BE49-F238E27FC236}">
                <a16:creationId xmlns:a16="http://schemas.microsoft.com/office/drawing/2014/main" id="{6584C122-17C0-48DF-94AD-D541432685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63888" y="2308416"/>
            <a:ext cx="5614785" cy="17686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descr="Une image contenant texte, capture d’écran, Police, Rectangle&#10;&#10;Le contenu généré par l’IA peut être incorrect.">
            <a:extLst>
              <a:ext uri="{FF2B5EF4-FFF2-40B4-BE49-F238E27FC236}">
                <a16:creationId xmlns:a16="http://schemas.microsoft.com/office/drawing/2014/main" id="{BAA8FE40-5E30-E579-7FF0-2823C1B23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148" y="4437112"/>
            <a:ext cx="3227851" cy="2420888"/>
          </a:xfrm>
          <a:prstGeom prst="rect">
            <a:avLst/>
          </a:prstGeom>
        </p:spPr>
      </p:pic>
    </p:spTree>
    <p:extLst>
      <p:ext uri="{BB962C8B-B14F-4D97-AF65-F5344CB8AC3E}">
        <p14:creationId xmlns:p14="http://schemas.microsoft.com/office/powerpoint/2010/main" val="1420703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8F434EE-06DA-C070-5910-4EB9151F82A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1B52B92-4E6B-6471-8E17-43F69B0A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05E0515-FECF-3A36-AFAA-A69326A1BF6A}"/>
              </a:ext>
            </a:extLst>
          </p:cNvPr>
          <p:cNvSpPr>
            <a:spLocks noGrp="1"/>
          </p:cNvSpPr>
          <p:nvPr>
            <p:ph type="title"/>
          </p:nvPr>
        </p:nvSpPr>
        <p:spPr>
          <a:xfrm>
            <a:off x="5891645" y="685800"/>
            <a:ext cx="2736814" cy="5225422"/>
          </a:xfrm>
        </p:spPr>
        <p:txBody>
          <a:bodyPr anchor="ctr">
            <a:normAutofit/>
          </a:bodyPr>
          <a:lstStyle/>
          <a:p>
            <a:r>
              <a:rPr lang="fr-FR" dirty="0"/>
              <a:t>Statistiques  Financières</a:t>
            </a:r>
          </a:p>
        </p:txBody>
      </p:sp>
      <p:sp>
        <p:nvSpPr>
          <p:cNvPr id="10" name="Rectangle 9">
            <a:extLst>
              <a:ext uri="{FF2B5EF4-FFF2-40B4-BE49-F238E27FC236}">
                <a16:creationId xmlns:a16="http://schemas.microsoft.com/office/drawing/2014/main" id="{BA105135-DEF9-CFC5-C919-C7018CC8B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3D1F7075-5E9F-3E8F-DA71-5980A611E1D9}"/>
              </a:ext>
            </a:extLst>
          </p:cNvPr>
          <p:cNvSpPr>
            <a:spLocks noGrp="1"/>
          </p:cNvSpPr>
          <p:nvPr>
            <p:ph idx="1"/>
          </p:nvPr>
        </p:nvSpPr>
        <p:spPr>
          <a:xfrm>
            <a:off x="406190" y="476672"/>
            <a:ext cx="5029901" cy="5980112"/>
          </a:xfrm>
        </p:spPr>
        <p:txBody>
          <a:bodyPr anchor="ctr">
            <a:normAutofit lnSpcReduction="10000"/>
          </a:bodyPr>
          <a:lstStyle/>
          <a:p>
            <a:pPr>
              <a:lnSpc>
                <a:spcPct val="90000"/>
              </a:lnSpc>
              <a:spcAft>
                <a:spcPts val="800"/>
              </a:spcAft>
              <a:buNone/>
            </a:pPr>
            <a:r>
              <a:rPr lang="fr-FR" sz="1600" b="1" kern="100" dirty="0">
                <a:effectLst/>
                <a:latin typeface="Aptos" panose="020B0004020202020204" pitchFamily="34" charset="0"/>
                <a:ea typeface="Aptos" panose="020B0004020202020204" pitchFamily="34" charset="0"/>
                <a:cs typeface="Times New Roman" panose="02020603050405020304" pitchFamily="18" charset="0"/>
              </a:rPr>
              <a:t>Statistiques Financières  2024</a:t>
            </a:r>
          </a:p>
          <a:p>
            <a:pPr>
              <a:lnSpc>
                <a:spcPct val="9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rPr>
              <a:t>communes de 2000 habitants quelques statistiques financières pour une commune de cette taille</a:t>
            </a:r>
          </a:p>
          <a:p>
            <a:pPr>
              <a:lnSpc>
                <a:spcPct val="9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rPr>
              <a:t>Recettes réelles de fonctionnement : En moyenne, les recettes réelles de fonctionnement par habitant sont d'environ 1 000 à 1 500 euros.</a:t>
            </a:r>
          </a:p>
          <a:p>
            <a:pPr>
              <a:lnSpc>
                <a:spcPct val="90000"/>
              </a:lnSpc>
              <a:spcAft>
                <a:spcPts val="800"/>
              </a:spcAft>
              <a:buNone/>
            </a:pPr>
            <a:r>
              <a:rPr lang="fr-FR" sz="1600" kern="100" dirty="0">
                <a:latin typeface="Aptos" panose="020B0004020202020204" pitchFamily="34" charset="0"/>
                <a:ea typeface="Aptos" panose="020B0004020202020204" pitchFamily="34" charset="0"/>
                <a:cs typeface="Times New Roman" panose="02020603050405020304" pitchFamily="18" charset="0"/>
              </a:rPr>
              <a:t>						</a:t>
            </a:r>
            <a:r>
              <a:rPr lang="fr-FR" sz="1600" kern="100" dirty="0">
                <a:effectLst/>
                <a:latin typeface="Aptos" panose="020B0004020202020204" pitchFamily="34" charset="0"/>
                <a:ea typeface="Aptos" panose="020B0004020202020204" pitchFamily="34" charset="0"/>
                <a:cs typeface="Times New Roman" panose="02020603050405020304" pitchFamily="18" charset="0"/>
              </a:rPr>
              <a:t>  </a:t>
            </a:r>
            <a:r>
              <a:rPr lang="fr-FR" sz="16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Nomexy 925 € </a:t>
            </a:r>
            <a:endParaRPr lang="fr-FR" sz="16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rPr>
              <a:t>Dépenses réelles de fonctionnement : Les dépenses réelles de fonctionnement par habitant se situent généralement entre 900 et 1 300 euros.</a:t>
            </a:r>
          </a:p>
          <a:p>
            <a:pPr>
              <a:lnSpc>
                <a:spcPct val="9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r>
              <a:rPr lang="fr-FR" sz="16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Nomexy 721 € </a:t>
            </a:r>
            <a:endParaRPr lang="fr-FR" sz="16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rPr>
              <a:t>Dépenses d'équipement brut : Les dépenses d'équipement brut par habitant peuvent varier de 200 à 400 euros.</a:t>
            </a:r>
          </a:p>
          <a:p>
            <a:pPr>
              <a:lnSpc>
                <a:spcPct val="9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 </a:t>
            </a:r>
            <a:r>
              <a:rPr lang="fr-FR" sz="16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Nomexy 664€ </a:t>
            </a:r>
            <a:endParaRPr lang="fr-FR" sz="16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buNone/>
            </a:pPr>
            <a:r>
              <a:rPr lang="fr-FR" sz="1600" kern="100" dirty="0">
                <a:effectLst/>
                <a:latin typeface="Aptos" panose="020B0004020202020204" pitchFamily="34" charset="0"/>
                <a:ea typeface="Aptos" panose="020B0004020202020204" pitchFamily="34" charset="0"/>
                <a:cs typeface="Times New Roman" panose="02020603050405020304" pitchFamily="18" charset="0"/>
              </a:rPr>
              <a:t>Encours de la dette : L'encours de la dette par habitant est souvent compris entre 500 et 800 euros.</a:t>
            </a:r>
          </a:p>
          <a:p>
            <a:pPr>
              <a:lnSpc>
                <a:spcPct val="90000"/>
              </a:lnSpc>
              <a:spcAft>
                <a:spcPts val="800"/>
              </a:spcAft>
              <a:buNone/>
            </a:pPr>
            <a:r>
              <a:rPr lang="fr-FR" sz="1600" kern="100" dirty="0">
                <a:latin typeface="Aptos" panose="020B0004020202020204" pitchFamily="34" charset="0"/>
                <a:ea typeface="Aptos" panose="020B0004020202020204" pitchFamily="34" charset="0"/>
                <a:cs typeface="Times New Roman" panose="02020603050405020304" pitchFamily="18" charset="0"/>
              </a:rPr>
              <a:t>					            </a:t>
            </a:r>
            <a:r>
              <a:rPr lang="fr-FR" sz="1600" kern="100" dirty="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r>
              <a:rPr lang="fr-FR" sz="1600" b="1" kern="100" dirty="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Nomexy 758 € </a:t>
            </a:r>
            <a:endParaRPr lang="fr-FR" sz="16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pPr>
            <a:endParaRPr lang="fr-FR" sz="1100" dirty="0"/>
          </a:p>
        </p:txBody>
      </p:sp>
      <p:cxnSp>
        <p:nvCxnSpPr>
          <p:cNvPr id="12" name="Straight Connector 11">
            <a:extLst>
              <a:ext uri="{FF2B5EF4-FFF2-40B4-BE49-F238E27FC236}">
                <a16:creationId xmlns:a16="http://schemas.microsoft.com/office/drawing/2014/main" id="{7BEA97A1-C208-5CA0-1865-867D81D7DC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030"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009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65D48-7494-448C-9A75-18BF0AF2B2A1}"/>
              </a:ext>
            </a:extLst>
          </p:cNvPr>
          <p:cNvSpPr>
            <a:spLocks noGrp="1"/>
          </p:cNvSpPr>
          <p:nvPr>
            <p:ph type="title"/>
          </p:nvPr>
        </p:nvSpPr>
        <p:spPr>
          <a:xfrm>
            <a:off x="1265751" y="624110"/>
            <a:ext cx="6546609" cy="1280890"/>
          </a:xfrm>
        </p:spPr>
        <p:txBody>
          <a:bodyPr>
            <a:normAutofit/>
          </a:bodyPr>
          <a:lstStyle/>
          <a:p>
            <a:r>
              <a:rPr lang="fr-FR" sz="2800" dirty="0"/>
              <a:t>Points Investissements terminés</a:t>
            </a:r>
          </a:p>
        </p:txBody>
      </p:sp>
      <p:sp>
        <p:nvSpPr>
          <p:cNvPr id="3" name="Espace réservé du contenu 2">
            <a:extLst>
              <a:ext uri="{FF2B5EF4-FFF2-40B4-BE49-F238E27FC236}">
                <a16:creationId xmlns:a16="http://schemas.microsoft.com/office/drawing/2014/main" id="{2D56C505-57A4-428D-A5A8-1A0EB463C6B2}"/>
              </a:ext>
            </a:extLst>
          </p:cNvPr>
          <p:cNvSpPr>
            <a:spLocks noGrp="1"/>
          </p:cNvSpPr>
          <p:nvPr>
            <p:ph idx="1"/>
          </p:nvPr>
        </p:nvSpPr>
        <p:spPr>
          <a:xfrm>
            <a:off x="1115616" y="1746467"/>
            <a:ext cx="3102795" cy="4535760"/>
          </a:xfrm>
        </p:spPr>
        <p:txBody>
          <a:bodyPr>
            <a:noAutofit/>
          </a:bodyPr>
          <a:lstStyle/>
          <a:p>
            <a:pPr marL="0" indent="0">
              <a:lnSpc>
                <a:spcPct val="90000"/>
              </a:lnSpc>
              <a:buNone/>
            </a:pPr>
            <a:r>
              <a:rPr lang="fr-FR" sz="1400" b="1" u="sng" dirty="0">
                <a:solidFill>
                  <a:srgbClr val="000000"/>
                </a:solidFill>
              </a:rPr>
              <a:t>Réhabilitation thermique  groupe Muller (quelques factures restantes)</a:t>
            </a:r>
          </a:p>
          <a:p>
            <a:pPr marL="0" indent="0">
              <a:lnSpc>
                <a:spcPct val="90000"/>
              </a:lnSpc>
              <a:buNone/>
            </a:pPr>
            <a:r>
              <a:rPr lang="fr-FR" sz="1400" b="1" dirty="0">
                <a:solidFill>
                  <a:srgbClr val="000000"/>
                </a:solidFill>
              </a:rPr>
              <a:t>Dépenses</a:t>
            </a:r>
          </a:p>
          <a:p>
            <a:pPr marL="0" indent="0">
              <a:lnSpc>
                <a:spcPct val="90000"/>
              </a:lnSpc>
              <a:buNone/>
            </a:pPr>
            <a:r>
              <a:rPr lang="fr-FR" sz="1400" dirty="0">
                <a:solidFill>
                  <a:srgbClr val="000000"/>
                </a:solidFill>
              </a:rPr>
              <a:t>Travaux 565 014€ TTC</a:t>
            </a:r>
          </a:p>
          <a:p>
            <a:pPr marL="0" indent="0">
              <a:lnSpc>
                <a:spcPct val="90000"/>
              </a:lnSpc>
              <a:buNone/>
            </a:pPr>
            <a:r>
              <a:rPr lang="fr-FR" sz="1400" dirty="0">
                <a:solidFill>
                  <a:srgbClr val="000000"/>
                </a:solidFill>
              </a:rPr>
              <a:t> dont MOE 55 476 €</a:t>
            </a:r>
          </a:p>
          <a:p>
            <a:pPr marL="0" indent="0">
              <a:lnSpc>
                <a:spcPct val="90000"/>
              </a:lnSpc>
              <a:buNone/>
            </a:pPr>
            <a:r>
              <a:rPr lang="fr-FR" sz="1400" b="1" dirty="0">
                <a:solidFill>
                  <a:srgbClr val="000000"/>
                </a:solidFill>
              </a:rPr>
              <a:t>Recettes </a:t>
            </a:r>
          </a:p>
          <a:p>
            <a:pPr marL="0" indent="0">
              <a:lnSpc>
                <a:spcPct val="90000"/>
              </a:lnSpc>
              <a:buNone/>
            </a:pPr>
            <a:r>
              <a:rPr lang="fr-FR" sz="1400" dirty="0">
                <a:solidFill>
                  <a:srgbClr val="000000"/>
                </a:solidFill>
              </a:rPr>
              <a:t>DSIL 150 024 €</a:t>
            </a:r>
          </a:p>
          <a:p>
            <a:pPr marL="0" indent="0">
              <a:lnSpc>
                <a:spcPct val="90000"/>
              </a:lnSpc>
              <a:buNone/>
            </a:pPr>
            <a:r>
              <a:rPr lang="fr-FR" sz="1400" dirty="0">
                <a:solidFill>
                  <a:srgbClr val="000000"/>
                </a:solidFill>
              </a:rPr>
              <a:t>DSIL Relance 44 317€ </a:t>
            </a:r>
          </a:p>
          <a:p>
            <a:pPr marL="0" indent="0">
              <a:lnSpc>
                <a:spcPct val="90000"/>
              </a:lnSpc>
              <a:buNone/>
            </a:pPr>
            <a:r>
              <a:rPr lang="fr-FR" sz="1400" dirty="0">
                <a:solidFill>
                  <a:srgbClr val="000000"/>
                </a:solidFill>
              </a:rPr>
              <a:t>Région 80.900 €</a:t>
            </a:r>
          </a:p>
          <a:p>
            <a:pPr marL="0" indent="0">
              <a:lnSpc>
                <a:spcPct val="90000"/>
              </a:lnSpc>
              <a:buNone/>
            </a:pPr>
            <a:r>
              <a:rPr lang="fr-FR" sz="1400" dirty="0">
                <a:solidFill>
                  <a:srgbClr val="000000"/>
                </a:solidFill>
              </a:rPr>
              <a:t>CD88 20 000 € </a:t>
            </a:r>
          </a:p>
          <a:p>
            <a:pPr marL="0" indent="0">
              <a:lnSpc>
                <a:spcPct val="90000"/>
              </a:lnSpc>
              <a:buNone/>
            </a:pPr>
            <a:r>
              <a:rPr lang="fr-FR" sz="1400" dirty="0">
                <a:solidFill>
                  <a:srgbClr val="000000"/>
                </a:solidFill>
              </a:rPr>
              <a:t>FCTVA 92 685 € </a:t>
            </a:r>
          </a:p>
          <a:p>
            <a:pPr marL="0" indent="0">
              <a:lnSpc>
                <a:spcPct val="90000"/>
              </a:lnSpc>
              <a:buNone/>
            </a:pPr>
            <a:r>
              <a:rPr lang="fr-FR" sz="1400" dirty="0">
                <a:solidFill>
                  <a:srgbClr val="000000"/>
                </a:solidFill>
              </a:rPr>
              <a:t>CEE 32 217 € </a:t>
            </a:r>
          </a:p>
          <a:p>
            <a:pPr marL="0" indent="0">
              <a:lnSpc>
                <a:spcPct val="90000"/>
              </a:lnSpc>
              <a:buNone/>
            </a:pPr>
            <a:r>
              <a:rPr lang="fr-FR" sz="1400" b="1" dirty="0">
                <a:solidFill>
                  <a:srgbClr val="000000"/>
                </a:solidFill>
              </a:rPr>
              <a:t>Reste à charge commune </a:t>
            </a:r>
          </a:p>
          <a:p>
            <a:pPr marL="0" indent="0">
              <a:lnSpc>
                <a:spcPct val="90000"/>
              </a:lnSpc>
              <a:buNone/>
            </a:pPr>
            <a:r>
              <a:rPr lang="fr-FR" sz="1400" dirty="0">
                <a:solidFill>
                  <a:srgbClr val="000000"/>
                </a:solidFill>
              </a:rPr>
              <a:t>       112 653€ TTC</a:t>
            </a:r>
          </a:p>
        </p:txBody>
      </p:sp>
      <p:pic>
        <p:nvPicPr>
          <p:cNvPr id="6" name="Image 5" descr="Une image contenant herbe, ciel, plein air, bâtiment&#10;&#10;Description générée automatiquement">
            <a:extLst>
              <a:ext uri="{FF2B5EF4-FFF2-40B4-BE49-F238E27FC236}">
                <a16:creationId xmlns:a16="http://schemas.microsoft.com/office/drawing/2014/main" id="{EA200C0F-CA22-E659-FFF2-E0B43E4D4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937" y="1735709"/>
            <a:ext cx="4088720" cy="3066540"/>
          </a:xfrm>
          <a:prstGeom prst="rect">
            <a:avLst/>
          </a:prstGeom>
        </p:spPr>
      </p:pic>
    </p:spTree>
    <p:extLst>
      <p:ext uri="{BB962C8B-B14F-4D97-AF65-F5344CB8AC3E}">
        <p14:creationId xmlns:p14="http://schemas.microsoft.com/office/powerpoint/2010/main" val="3330059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25AF47-9D14-401C-A56D-C316F53065F5}"/>
              </a:ext>
            </a:extLst>
          </p:cNvPr>
          <p:cNvSpPr>
            <a:spLocks noGrp="1"/>
          </p:cNvSpPr>
          <p:nvPr>
            <p:ph type="title"/>
          </p:nvPr>
        </p:nvSpPr>
        <p:spPr>
          <a:xfrm>
            <a:off x="486918" y="645106"/>
            <a:ext cx="7253434" cy="586477"/>
          </a:xfrm>
        </p:spPr>
        <p:txBody>
          <a:bodyPr>
            <a:normAutofit fontScale="90000"/>
          </a:bodyPr>
          <a:lstStyle/>
          <a:p>
            <a:pPr>
              <a:lnSpc>
                <a:spcPct val="90000"/>
              </a:lnSpc>
            </a:pPr>
            <a:r>
              <a:rPr lang="fr-FR" sz="2800" dirty="0"/>
              <a:t>Prospectives budgétaires  2020-2026</a:t>
            </a:r>
            <a:br>
              <a:rPr lang="fr-FR" sz="2800" dirty="0"/>
            </a:br>
            <a:endParaRPr lang="fr-FR" sz="2800" dirty="0"/>
          </a:p>
        </p:txBody>
      </p:sp>
      <p:sp>
        <p:nvSpPr>
          <p:cNvPr id="15" name="Rectangle 14">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5755D272-9F70-484D-8D14-0BA62C284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0"/>
            <a:ext cx="1331640" cy="1105659"/>
          </a:xfrm>
          <a:prstGeom prst="rect">
            <a:avLst/>
          </a:prstGeom>
        </p:spPr>
      </p:pic>
      <p:pic>
        <p:nvPicPr>
          <p:cNvPr id="5" name="Image 4">
            <a:extLst>
              <a:ext uri="{FF2B5EF4-FFF2-40B4-BE49-F238E27FC236}">
                <a16:creationId xmlns:a16="http://schemas.microsoft.com/office/drawing/2014/main" id="{8742D1B5-96AB-A377-E443-484D0EC5FB04}"/>
              </a:ext>
            </a:extLst>
          </p:cNvPr>
          <p:cNvPicPr>
            <a:picLocks noChangeAspect="1"/>
          </p:cNvPicPr>
          <p:nvPr/>
        </p:nvPicPr>
        <p:blipFill>
          <a:blip r:embed="rId4"/>
          <a:stretch>
            <a:fillRect/>
          </a:stretch>
        </p:blipFill>
        <p:spPr>
          <a:xfrm>
            <a:off x="213199" y="1231583"/>
            <a:ext cx="8823297" cy="5318999"/>
          </a:xfrm>
          <a:prstGeom prst="rect">
            <a:avLst/>
          </a:prstGeom>
        </p:spPr>
      </p:pic>
    </p:spTree>
    <p:extLst>
      <p:ext uri="{BB962C8B-B14F-4D97-AF65-F5344CB8AC3E}">
        <p14:creationId xmlns:p14="http://schemas.microsoft.com/office/powerpoint/2010/main" val="1388134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B134C2-D92F-C465-C88C-9A61EB46F911}"/>
              </a:ext>
            </a:extLst>
          </p:cNvPr>
          <p:cNvSpPr>
            <a:spLocks noGrp="1"/>
          </p:cNvSpPr>
          <p:nvPr>
            <p:ph type="ctrTitle"/>
          </p:nvPr>
        </p:nvSpPr>
        <p:spPr>
          <a:xfrm>
            <a:off x="1941909" y="4775200"/>
            <a:ext cx="6686550" cy="823448"/>
          </a:xfrm>
        </p:spPr>
        <p:txBody>
          <a:bodyPr>
            <a:normAutofit/>
          </a:bodyPr>
          <a:lstStyle/>
          <a:p>
            <a:r>
              <a:rPr lang="fr-FR" sz="3800"/>
              <a:t>Le Jardin des Lisses</a:t>
            </a:r>
          </a:p>
        </p:txBody>
      </p:sp>
      <p:sp>
        <p:nvSpPr>
          <p:cNvPr id="3" name="Sous-titre 2">
            <a:extLst>
              <a:ext uri="{FF2B5EF4-FFF2-40B4-BE49-F238E27FC236}">
                <a16:creationId xmlns:a16="http://schemas.microsoft.com/office/drawing/2014/main" id="{8DC26750-02A9-A49C-6BED-9ECA464F7FF6}"/>
              </a:ext>
            </a:extLst>
          </p:cNvPr>
          <p:cNvSpPr>
            <a:spLocks noGrp="1"/>
          </p:cNvSpPr>
          <p:nvPr>
            <p:ph type="subTitle" idx="1"/>
          </p:nvPr>
        </p:nvSpPr>
        <p:spPr>
          <a:xfrm>
            <a:off x="1941909" y="5598647"/>
            <a:ext cx="6686550" cy="522754"/>
          </a:xfrm>
        </p:spPr>
        <p:txBody>
          <a:bodyPr>
            <a:normAutofit/>
          </a:bodyPr>
          <a:lstStyle/>
          <a:p>
            <a:r>
              <a:rPr lang="fr-FR" dirty="0"/>
              <a:t>Budget ZAC 2025</a:t>
            </a:r>
          </a:p>
        </p:txBody>
      </p:sp>
      <p:pic>
        <p:nvPicPr>
          <p:cNvPr id="6" name="Image 5">
            <a:extLst>
              <a:ext uri="{FF2B5EF4-FFF2-40B4-BE49-F238E27FC236}">
                <a16:creationId xmlns:a16="http://schemas.microsoft.com/office/drawing/2014/main" id="{E0ED78B1-DA9D-6B47-C1E0-3649C8E17DA2}"/>
              </a:ext>
            </a:extLst>
          </p:cNvPr>
          <p:cNvPicPr>
            <a:picLocks noChangeAspect="1"/>
          </p:cNvPicPr>
          <p:nvPr/>
        </p:nvPicPr>
        <p:blipFill>
          <a:blip r:embed="rId2"/>
          <a:srcRect l="18727" r="21865" b="-2"/>
          <a:stretch/>
        </p:blipFill>
        <p:spPr>
          <a:xfrm>
            <a:off x="1941909" y="634963"/>
            <a:ext cx="6686550" cy="3854971"/>
          </a:xfrm>
          <a:prstGeom prst="rect">
            <a:avLst/>
          </a:prstGeom>
        </p:spPr>
      </p:pic>
    </p:spTree>
    <p:extLst>
      <p:ext uri="{BB962C8B-B14F-4D97-AF65-F5344CB8AC3E}">
        <p14:creationId xmlns:p14="http://schemas.microsoft.com/office/powerpoint/2010/main" val="21182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EE65D48-7494-448C-9A75-18BF0AF2B2A1}"/>
              </a:ext>
            </a:extLst>
          </p:cNvPr>
          <p:cNvSpPr>
            <a:spLocks noGrp="1"/>
          </p:cNvSpPr>
          <p:nvPr>
            <p:ph type="title"/>
          </p:nvPr>
        </p:nvSpPr>
        <p:spPr>
          <a:xfrm>
            <a:off x="486918" y="645106"/>
            <a:ext cx="2737709" cy="1259894"/>
          </a:xfrm>
        </p:spPr>
        <p:txBody>
          <a:bodyPr>
            <a:normAutofit/>
          </a:bodyPr>
          <a:lstStyle/>
          <a:p>
            <a:r>
              <a:rPr lang="fr-FR">
                <a:solidFill>
                  <a:srgbClr val="435B40"/>
                </a:solidFill>
              </a:rPr>
              <a:t>Le Jardin des Lisses</a:t>
            </a:r>
          </a:p>
        </p:txBody>
      </p:sp>
      <p:sp>
        <p:nvSpPr>
          <p:cNvPr id="15" name="Rectangle 14">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rgbClr val="435B4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2D56C505-57A4-428D-A5A8-1A0EB463C6B2}"/>
              </a:ext>
            </a:extLst>
          </p:cNvPr>
          <p:cNvSpPr>
            <a:spLocks noGrp="1"/>
          </p:cNvSpPr>
          <p:nvPr>
            <p:ph idx="1"/>
          </p:nvPr>
        </p:nvSpPr>
        <p:spPr>
          <a:xfrm>
            <a:off x="486918" y="2133600"/>
            <a:ext cx="2860946" cy="3759253"/>
          </a:xfrm>
        </p:spPr>
        <p:txBody>
          <a:bodyPr>
            <a:normAutofit/>
          </a:bodyPr>
          <a:lstStyle/>
          <a:p>
            <a:pPr marL="0" indent="0">
              <a:lnSpc>
                <a:spcPct val="90000"/>
              </a:lnSpc>
              <a:buClr>
                <a:srgbClr val="E0A03A"/>
              </a:buClr>
              <a:buNone/>
            </a:pPr>
            <a:r>
              <a:rPr lang="fr-FR" sz="1500" b="1" dirty="0"/>
              <a:t> </a:t>
            </a:r>
          </a:p>
          <a:p>
            <a:pPr marL="0" indent="0">
              <a:lnSpc>
                <a:spcPct val="90000"/>
              </a:lnSpc>
              <a:buClr>
                <a:srgbClr val="E0A03A"/>
              </a:buClr>
              <a:buNone/>
            </a:pPr>
            <a:r>
              <a:rPr lang="fr-FR" sz="1500" b="1" dirty="0"/>
              <a:t>Démolition, déconstruction et dépollution par EPFGE</a:t>
            </a:r>
          </a:p>
          <a:p>
            <a:pPr marL="0" indent="0">
              <a:lnSpc>
                <a:spcPct val="90000"/>
              </a:lnSpc>
              <a:buClr>
                <a:srgbClr val="E0A03A"/>
              </a:buClr>
              <a:buNone/>
            </a:pPr>
            <a:r>
              <a:rPr lang="fr-FR" sz="1500" b="1" dirty="0"/>
              <a:t>Cout total du projet </a:t>
            </a:r>
          </a:p>
          <a:p>
            <a:pPr marL="0" indent="0">
              <a:lnSpc>
                <a:spcPct val="90000"/>
              </a:lnSpc>
              <a:buClr>
                <a:srgbClr val="E0A03A"/>
              </a:buClr>
              <a:buNone/>
            </a:pPr>
            <a:r>
              <a:rPr lang="fr-FR" sz="1500" dirty="0"/>
              <a:t> 6 049 384  € </a:t>
            </a:r>
          </a:p>
          <a:p>
            <a:pPr marL="0" indent="0">
              <a:lnSpc>
                <a:spcPct val="90000"/>
              </a:lnSpc>
              <a:buClr>
                <a:srgbClr val="E0A03A"/>
              </a:buClr>
              <a:buNone/>
            </a:pPr>
            <a:r>
              <a:rPr lang="fr-FR" sz="1500" b="1" dirty="0"/>
              <a:t>Recettes : </a:t>
            </a:r>
          </a:p>
          <a:p>
            <a:pPr marL="0" indent="0">
              <a:lnSpc>
                <a:spcPct val="90000"/>
              </a:lnSpc>
              <a:buClr>
                <a:srgbClr val="E0A03A"/>
              </a:buClr>
              <a:buNone/>
            </a:pPr>
            <a:r>
              <a:rPr lang="fr-FR" sz="1500" dirty="0"/>
              <a:t>Fonds friches 2.381.682 € </a:t>
            </a:r>
          </a:p>
          <a:p>
            <a:pPr marL="0" indent="0">
              <a:lnSpc>
                <a:spcPct val="90000"/>
              </a:lnSpc>
              <a:buClr>
                <a:srgbClr val="E0A03A"/>
              </a:buClr>
              <a:buNone/>
            </a:pPr>
            <a:r>
              <a:rPr lang="fr-FR" sz="1500" dirty="0"/>
              <a:t>Autres : 1 950 695 €</a:t>
            </a:r>
          </a:p>
          <a:p>
            <a:pPr marL="0" indent="0">
              <a:lnSpc>
                <a:spcPct val="90000"/>
              </a:lnSpc>
              <a:buClr>
                <a:srgbClr val="E0A03A"/>
              </a:buClr>
              <a:buNone/>
            </a:pPr>
            <a:r>
              <a:rPr lang="fr-FR" sz="1500" dirty="0"/>
              <a:t>Cessions terrains : 1 264 738 €</a:t>
            </a:r>
          </a:p>
          <a:p>
            <a:pPr marL="0" indent="0">
              <a:lnSpc>
                <a:spcPct val="90000"/>
              </a:lnSpc>
              <a:buClr>
                <a:srgbClr val="E0A03A"/>
              </a:buClr>
              <a:buNone/>
            </a:pPr>
            <a:r>
              <a:rPr lang="fr-FR" sz="1500" b="1" dirty="0"/>
              <a:t>Reste à charge Commune : </a:t>
            </a:r>
          </a:p>
          <a:p>
            <a:pPr marL="0" indent="0">
              <a:lnSpc>
                <a:spcPct val="90000"/>
              </a:lnSpc>
              <a:buClr>
                <a:srgbClr val="E0A03A"/>
              </a:buClr>
              <a:buNone/>
            </a:pPr>
            <a:r>
              <a:rPr lang="fr-FR" sz="1500" dirty="0"/>
              <a:t>        452 689 € TTC</a:t>
            </a:r>
          </a:p>
        </p:txBody>
      </p:sp>
      <p:sp>
        <p:nvSpPr>
          <p:cNvPr id="13"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C9DB6A6A-18BF-1B44-C89E-09D72B006563}"/>
              </a:ext>
            </a:extLst>
          </p:cNvPr>
          <p:cNvPicPr>
            <a:picLocks noChangeAspect="1"/>
          </p:cNvPicPr>
          <p:nvPr/>
        </p:nvPicPr>
        <p:blipFill>
          <a:blip r:embed="rId2"/>
          <a:srcRect t="146" r="-1" b="-1"/>
          <a:stretch/>
        </p:blipFill>
        <p:spPr>
          <a:xfrm>
            <a:off x="3464657" y="10"/>
            <a:ext cx="5679343" cy="6853242"/>
          </a:xfrm>
          <a:prstGeom prst="rect">
            <a:avLst/>
          </a:prstGeom>
        </p:spPr>
      </p:pic>
    </p:spTree>
    <p:extLst>
      <p:ext uri="{BB962C8B-B14F-4D97-AF65-F5344CB8AC3E}">
        <p14:creationId xmlns:p14="http://schemas.microsoft.com/office/powerpoint/2010/main" val="3701953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6500FC-5572-E204-9068-0519A98F2586}"/>
              </a:ext>
            </a:extLst>
          </p:cNvPr>
          <p:cNvSpPr>
            <a:spLocks noGrp="1"/>
          </p:cNvSpPr>
          <p:nvPr>
            <p:ph type="title"/>
          </p:nvPr>
        </p:nvSpPr>
        <p:spPr>
          <a:xfrm>
            <a:off x="1907705" y="620688"/>
            <a:ext cx="6408712" cy="864096"/>
          </a:xfrm>
        </p:spPr>
        <p:txBody>
          <a:bodyPr/>
          <a:lstStyle/>
          <a:p>
            <a:r>
              <a:rPr lang="fr-FR" dirty="0"/>
              <a:t>Compte financier  2024</a:t>
            </a:r>
          </a:p>
        </p:txBody>
      </p:sp>
      <p:pic>
        <p:nvPicPr>
          <p:cNvPr id="9" name="Espace réservé du contenu 8">
            <a:extLst>
              <a:ext uri="{FF2B5EF4-FFF2-40B4-BE49-F238E27FC236}">
                <a16:creationId xmlns:a16="http://schemas.microsoft.com/office/drawing/2014/main" id="{A4E24392-C4AA-7538-C4C1-999B800D42E2}"/>
              </a:ext>
            </a:extLst>
          </p:cNvPr>
          <p:cNvPicPr>
            <a:picLocks noGrp="1" noChangeAspect="1"/>
          </p:cNvPicPr>
          <p:nvPr>
            <p:ph idx="1"/>
          </p:nvPr>
        </p:nvPicPr>
        <p:blipFill>
          <a:blip r:embed="rId2"/>
          <a:stretch>
            <a:fillRect/>
          </a:stretch>
        </p:blipFill>
        <p:spPr>
          <a:xfrm>
            <a:off x="251520" y="1734264"/>
            <a:ext cx="8892480" cy="4647064"/>
          </a:xfrm>
        </p:spPr>
      </p:pic>
    </p:spTree>
    <p:extLst>
      <p:ext uri="{BB962C8B-B14F-4D97-AF65-F5344CB8AC3E}">
        <p14:creationId xmlns:p14="http://schemas.microsoft.com/office/powerpoint/2010/main" val="260921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B97E9-E23F-9C30-DF0F-C60B74DEA49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77F604D9-81F7-ADA5-525B-D0558D087A56}"/>
              </a:ext>
            </a:extLst>
          </p:cNvPr>
          <p:cNvSpPr>
            <a:spLocks noGrp="1"/>
          </p:cNvSpPr>
          <p:nvPr>
            <p:ph type="title"/>
          </p:nvPr>
        </p:nvSpPr>
        <p:spPr>
          <a:xfrm>
            <a:off x="1403160" y="260648"/>
            <a:ext cx="6589199" cy="1280890"/>
          </a:xfrm>
        </p:spPr>
        <p:txBody>
          <a:bodyPr/>
          <a:lstStyle/>
          <a:p>
            <a:r>
              <a:rPr lang="fr-FR" dirty="0"/>
              <a:t>Fonctionnement 2025 BP</a:t>
            </a:r>
            <a:br>
              <a:rPr lang="fr-FR" dirty="0"/>
            </a:br>
            <a:r>
              <a:rPr lang="fr-FR" dirty="0"/>
              <a:t>			4 521 281,61 €</a:t>
            </a:r>
          </a:p>
        </p:txBody>
      </p:sp>
      <p:sp>
        <p:nvSpPr>
          <p:cNvPr id="6" name="Espace réservé du contenu 5">
            <a:extLst>
              <a:ext uri="{FF2B5EF4-FFF2-40B4-BE49-F238E27FC236}">
                <a16:creationId xmlns:a16="http://schemas.microsoft.com/office/drawing/2014/main" id="{6F7E6DAE-FB72-61F5-0D17-20BA6330218F}"/>
              </a:ext>
            </a:extLst>
          </p:cNvPr>
          <p:cNvSpPr>
            <a:spLocks noGrp="1"/>
          </p:cNvSpPr>
          <p:nvPr>
            <p:ph idx="1"/>
          </p:nvPr>
        </p:nvSpPr>
        <p:spPr/>
        <p:txBody>
          <a:bodyPr/>
          <a:lstStyle/>
          <a:p>
            <a:endParaRPr lang="fr-FR" dirty="0"/>
          </a:p>
        </p:txBody>
      </p:sp>
      <p:pic>
        <p:nvPicPr>
          <p:cNvPr id="12" name="Image 11">
            <a:extLst>
              <a:ext uri="{FF2B5EF4-FFF2-40B4-BE49-F238E27FC236}">
                <a16:creationId xmlns:a16="http://schemas.microsoft.com/office/drawing/2014/main" id="{DA56AD5D-F57D-D80D-9CBD-93724BEB8A3C}"/>
              </a:ext>
            </a:extLst>
          </p:cNvPr>
          <p:cNvPicPr>
            <a:picLocks noChangeAspect="1"/>
          </p:cNvPicPr>
          <p:nvPr/>
        </p:nvPicPr>
        <p:blipFill>
          <a:blip r:embed="rId2"/>
          <a:stretch>
            <a:fillRect/>
          </a:stretch>
        </p:blipFill>
        <p:spPr>
          <a:xfrm>
            <a:off x="-19698" y="1412776"/>
            <a:ext cx="9144000" cy="5018049"/>
          </a:xfrm>
          <a:prstGeom prst="rect">
            <a:avLst/>
          </a:prstGeom>
        </p:spPr>
      </p:pic>
    </p:spTree>
    <p:extLst>
      <p:ext uri="{BB962C8B-B14F-4D97-AF65-F5344CB8AC3E}">
        <p14:creationId xmlns:p14="http://schemas.microsoft.com/office/powerpoint/2010/main" val="2686944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5D809-7209-4DEB-E50B-BEDCD75B0A9A}"/>
            </a:ext>
          </a:extLst>
        </p:cNvPr>
        <p:cNvGrpSpPr/>
        <p:nvPr/>
      </p:nvGrpSpPr>
      <p:grpSpPr>
        <a:xfrm>
          <a:off x="0" y="0"/>
          <a:ext cx="0" cy="0"/>
          <a:chOff x="0" y="0"/>
          <a:chExt cx="0" cy="0"/>
        </a:xfrm>
      </p:grpSpPr>
      <p:pic>
        <p:nvPicPr>
          <p:cNvPr id="19" name="Espace réservé du contenu 18">
            <a:extLst>
              <a:ext uri="{FF2B5EF4-FFF2-40B4-BE49-F238E27FC236}">
                <a16:creationId xmlns:a16="http://schemas.microsoft.com/office/drawing/2014/main" id="{E16FEB59-F3ED-1E07-D257-249E611AEDD5}"/>
              </a:ext>
            </a:extLst>
          </p:cNvPr>
          <p:cNvPicPr>
            <a:picLocks noGrp="1" noChangeAspect="1"/>
          </p:cNvPicPr>
          <p:nvPr>
            <p:ph idx="1"/>
          </p:nvPr>
        </p:nvPicPr>
        <p:blipFill>
          <a:blip r:embed="rId2"/>
          <a:stretch>
            <a:fillRect/>
          </a:stretch>
        </p:blipFill>
        <p:spPr>
          <a:xfrm>
            <a:off x="251518" y="2708920"/>
            <a:ext cx="8863936" cy="2304000"/>
          </a:xfrm>
        </p:spPr>
      </p:pic>
      <p:sp>
        <p:nvSpPr>
          <p:cNvPr id="4" name="Titre 3">
            <a:extLst>
              <a:ext uri="{FF2B5EF4-FFF2-40B4-BE49-F238E27FC236}">
                <a16:creationId xmlns:a16="http://schemas.microsoft.com/office/drawing/2014/main" id="{5C408176-B9AF-9D05-0CB6-FBD6985EC344}"/>
              </a:ext>
            </a:extLst>
          </p:cNvPr>
          <p:cNvSpPr>
            <a:spLocks noGrp="1"/>
          </p:cNvSpPr>
          <p:nvPr>
            <p:ph type="title"/>
          </p:nvPr>
        </p:nvSpPr>
        <p:spPr>
          <a:xfrm>
            <a:off x="1403160" y="260648"/>
            <a:ext cx="6589199" cy="1280890"/>
          </a:xfrm>
        </p:spPr>
        <p:txBody>
          <a:bodyPr/>
          <a:lstStyle/>
          <a:p>
            <a:r>
              <a:rPr lang="fr-FR" dirty="0"/>
              <a:t>Investissement 2025 BP</a:t>
            </a:r>
            <a:br>
              <a:rPr lang="fr-FR" dirty="0"/>
            </a:br>
            <a:r>
              <a:rPr lang="fr-FR" dirty="0"/>
              <a:t>		 2 707 175,61€</a:t>
            </a:r>
          </a:p>
        </p:txBody>
      </p:sp>
    </p:spTree>
    <p:extLst>
      <p:ext uri="{BB962C8B-B14F-4D97-AF65-F5344CB8AC3E}">
        <p14:creationId xmlns:p14="http://schemas.microsoft.com/office/powerpoint/2010/main" val="1549957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03D0E6-8DA6-F3BE-65F5-A8BC12CF58C1}"/>
              </a:ext>
            </a:extLst>
          </p:cNvPr>
          <p:cNvSpPr>
            <a:spLocks noGrp="1"/>
          </p:cNvSpPr>
          <p:nvPr>
            <p:ph type="title"/>
          </p:nvPr>
        </p:nvSpPr>
        <p:spPr/>
        <p:txBody>
          <a:bodyPr/>
          <a:lstStyle/>
          <a:p>
            <a:r>
              <a:rPr lang="fr-FR" dirty="0"/>
              <a:t>Plan Zac LE Jardin des Lisses</a:t>
            </a:r>
          </a:p>
        </p:txBody>
      </p:sp>
      <p:pic>
        <p:nvPicPr>
          <p:cNvPr id="4" name="Espace réservé du contenu 3">
            <a:extLst>
              <a:ext uri="{FF2B5EF4-FFF2-40B4-BE49-F238E27FC236}">
                <a16:creationId xmlns:a16="http://schemas.microsoft.com/office/drawing/2014/main" id="{2EB7824A-F3CE-410F-81B3-BBF8B8F66AEC}"/>
              </a:ext>
            </a:extLst>
          </p:cNvPr>
          <p:cNvPicPr>
            <a:picLocks noGrp="1" noChangeAspect="1"/>
          </p:cNvPicPr>
          <p:nvPr>
            <p:ph idx="1"/>
          </p:nvPr>
        </p:nvPicPr>
        <p:blipFill>
          <a:blip r:embed="rId2"/>
          <a:stretch>
            <a:fillRect/>
          </a:stretch>
        </p:blipFill>
        <p:spPr>
          <a:xfrm>
            <a:off x="611560" y="2204863"/>
            <a:ext cx="8280920" cy="3574287"/>
          </a:xfrm>
          <a:prstGeom prst="rect">
            <a:avLst/>
          </a:prstGeom>
        </p:spPr>
      </p:pic>
    </p:spTree>
    <p:extLst>
      <p:ext uri="{BB962C8B-B14F-4D97-AF65-F5344CB8AC3E}">
        <p14:creationId xmlns:p14="http://schemas.microsoft.com/office/powerpoint/2010/main" val="3544342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8A80AA69-2173-97D0-5004-D95A5DAFE3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08BECFB-75C2-4B82-C1FD-92E980A043FF}"/>
              </a:ext>
            </a:extLst>
          </p:cNvPr>
          <p:cNvSpPr>
            <a:spLocks noGrp="1"/>
          </p:cNvSpPr>
          <p:nvPr>
            <p:ph type="ctrTitle"/>
          </p:nvPr>
        </p:nvSpPr>
        <p:spPr>
          <a:xfrm>
            <a:off x="1941909" y="4775200"/>
            <a:ext cx="6686550" cy="823448"/>
          </a:xfrm>
        </p:spPr>
        <p:txBody>
          <a:bodyPr>
            <a:normAutofit/>
          </a:bodyPr>
          <a:lstStyle/>
          <a:p>
            <a:r>
              <a:rPr lang="fr-FR" sz="3800"/>
              <a:t>Le Jardin des Lisses</a:t>
            </a:r>
          </a:p>
        </p:txBody>
      </p:sp>
      <p:sp>
        <p:nvSpPr>
          <p:cNvPr id="3" name="Sous-titre 2">
            <a:extLst>
              <a:ext uri="{FF2B5EF4-FFF2-40B4-BE49-F238E27FC236}">
                <a16:creationId xmlns:a16="http://schemas.microsoft.com/office/drawing/2014/main" id="{BB895069-14A5-EA07-DA81-4251613DF3A2}"/>
              </a:ext>
            </a:extLst>
          </p:cNvPr>
          <p:cNvSpPr>
            <a:spLocks noGrp="1"/>
          </p:cNvSpPr>
          <p:nvPr>
            <p:ph type="subTitle" idx="1"/>
          </p:nvPr>
        </p:nvSpPr>
        <p:spPr>
          <a:xfrm>
            <a:off x="1941909" y="5598648"/>
            <a:ext cx="6686550" cy="522754"/>
          </a:xfrm>
        </p:spPr>
        <p:txBody>
          <a:bodyPr>
            <a:normAutofit/>
          </a:bodyPr>
          <a:lstStyle/>
          <a:p>
            <a:r>
              <a:rPr lang="fr-FR" dirty="0"/>
              <a:t>Budget ZAC 2025</a:t>
            </a:r>
          </a:p>
        </p:txBody>
      </p:sp>
      <p:pic>
        <p:nvPicPr>
          <p:cNvPr id="5" name="Image 4">
            <a:extLst>
              <a:ext uri="{FF2B5EF4-FFF2-40B4-BE49-F238E27FC236}">
                <a16:creationId xmlns:a16="http://schemas.microsoft.com/office/drawing/2014/main" id="{CA649F92-F3E7-9D98-312E-904E936957F3}"/>
              </a:ext>
            </a:extLst>
          </p:cNvPr>
          <p:cNvPicPr>
            <a:picLocks noChangeAspect="1"/>
          </p:cNvPicPr>
          <p:nvPr/>
        </p:nvPicPr>
        <p:blipFill>
          <a:blip r:embed="rId2"/>
          <a:stretch>
            <a:fillRect/>
          </a:stretch>
        </p:blipFill>
        <p:spPr>
          <a:xfrm>
            <a:off x="1331640" y="559965"/>
            <a:ext cx="7812360" cy="4269821"/>
          </a:xfrm>
          <a:prstGeom prst="rect">
            <a:avLst/>
          </a:prstGeom>
        </p:spPr>
      </p:pic>
    </p:spTree>
    <p:extLst>
      <p:ext uri="{BB962C8B-B14F-4D97-AF65-F5344CB8AC3E}">
        <p14:creationId xmlns:p14="http://schemas.microsoft.com/office/powerpoint/2010/main" val="189039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1E111C94-455F-1906-4043-C94E9C030B9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2F9C7E-46F0-E8E3-985D-D21AF47D4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6649464-B81C-7B33-EC86-0FED646FFCC2}"/>
              </a:ext>
            </a:extLst>
          </p:cNvPr>
          <p:cNvSpPr>
            <a:spLocks noGrp="1"/>
          </p:cNvSpPr>
          <p:nvPr>
            <p:ph type="title"/>
          </p:nvPr>
        </p:nvSpPr>
        <p:spPr>
          <a:xfrm>
            <a:off x="5891645" y="685800"/>
            <a:ext cx="2736814" cy="5225422"/>
          </a:xfrm>
        </p:spPr>
        <p:txBody>
          <a:bodyPr anchor="ctr">
            <a:normAutofit/>
          </a:bodyPr>
          <a:lstStyle/>
          <a:p>
            <a:r>
              <a:rPr lang="fr-FR" dirty="0"/>
              <a:t>Ratios  Financiers</a:t>
            </a:r>
          </a:p>
        </p:txBody>
      </p:sp>
      <p:sp>
        <p:nvSpPr>
          <p:cNvPr id="10" name="Rectangle 9">
            <a:extLst>
              <a:ext uri="{FF2B5EF4-FFF2-40B4-BE49-F238E27FC236}">
                <a16:creationId xmlns:a16="http://schemas.microsoft.com/office/drawing/2014/main" id="{3182CFFB-9BDD-7FCA-AFB2-69E11EF46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477E92A5-AF41-0183-D0E3-310102F1ACC6}"/>
              </a:ext>
            </a:extLst>
          </p:cNvPr>
          <p:cNvSpPr>
            <a:spLocks noGrp="1"/>
          </p:cNvSpPr>
          <p:nvPr>
            <p:ph idx="1"/>
          </p:nvPr>
        </p:nvSpPr>
        <p:spPr>
          <a:xfrm>
            <a:off x="231113" y="188640"/>
            <a:ext cx="5420917" cy="6336704"/>
          </a:xfrm>
        </p:spPr>
        <p:txBody>
          <a:bodyPr anchor="ctr">
            <a:normAutofit fontScale="25000" lnSpcReduction="20000"/>
          </a:bodyPr>
          <a:lstStyle/>
          <a:p>
            <a:pPr>
              <a:lnSpc>
                <a:spcPct val="90000"/>
              </a:lnSpc>
              <a:spcAft>
                <a:spcPts val="800"/>
              </a:spcAft>
              <a:buNone/>
            </a:pPr>
            <a:r>
              <a:rPr lang="fr-FR" sz="50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Ratios Financiers 2024</a:t>
            </a:r>
          </a:p>
          <a:p>
            <a:pPr>
              <a:lnSpc>
                <a:spcPct val="90000"/>
              </a:lnSpc>
              <a:spcAft>
                <a:spcPts val="800"/>
              </a:spcAft>
              <a:buNone/>
            </a:pPr>
            <a:r>
              <a:rPr lang="fr-FR" sz="5000" kern="100" dirty="0">
                <a:effectLst/>
                <a:latin typeface="Aptos" panose="020B0004020202020204" pitchFamily="34" charset="0"/>
                <a:ea typeface="Aptos" panose="020B0004020202020204" pitchFamily="34" charset="0"/>
                <a:cs typeface="Times New Roman" panose="02020603050405020304" pitchFamily="18" charset="0"/>
              </a:rPr>
              <a:t>Les ratios financiers sont des indicateurs clés pour évaluer la santé financière d'une commune. </a:t>
            </a:r>
          </a:p>
          <a:p>
            <a:pPr>
              <a:lnSpc>
                <a:spcPct val="90000"/>
              </a:lnSpc>
              <a:spcAft>
                <a:spcPts val="800"/>
              </a:spcAft>
              <a:buNone/>
            </a:pPr>
            <a:r>
              <a:rPr lang="fr-FR" sz="50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Dépenses de personnel / Dépenses réelles de fonctionnement </a:t>
            </a:r>
            <a:r>
              <a:rPr lang="fr-FR" sz="5000" kern="100" dirty="0">
                <a:effectLst/>
                <a:latin typeface="Aptos" panose="020B0004020202020204" pitchFamily="34" charset="0"/>
                <a:ea typeface="Aptos" panose="020B0004020202020204" pitchFamily="34" charset="0"/>
                <a:cs typeface="Times New Roman" panose="02020603050405020304" pitchFamily="18" charset="0"/>
              </a:rPr>
              <a:t>: Ce ratio mesure la part des dépenses de personnel dans les dépenses totales de fonctionnement. Pour une commune de 2000 habitants, ce ratio est souvent autour de 30% à 40%.</a:t>
            </a:r>
          </a:p>
          <a:p>
            <a:pPr>
              <a:lnSpc>
                <a:spcPct val="90000"/>
              </a:lnSpc>
              <a:spcAft>
                <a:spcPts val="800"/>
              </a:spcAft>
              <a:buNone/>
            </a:pPr>
            <a:r>
              <a:rPr lang="fr-FR" sz="5000" kern="100" dirty="0">
                <a:latin typeface="Aptos" panose="020B0004020202020204" pitchFamily="34" charset="0"/>
                <a:ea typeface="Aptos" panose="020B0004020202020204" pitchFamily="34" charset="0"/>
                <a:cs typeface="Times New Roman" panose="02020603050405020304" pitchFamily="18" charset="0"/>
              </a:rPr>
              <a:t>							</a:t>
            </a:r>
            <a:r>
              <a:rPr lang="fr-FR" sz="5000" kern="100" dirty="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49%</a:t>
            </a:r>
            <a:endParaRPr lang="fr-FR" sz="5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buNone/>
            </a:pPr>
            <a:r>
              <a:rPr lang="fr-FR" sz="5000" b="1" u="sng"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Pression fiscale globale </a:t>
            </a:r>
            <a:r>
              <a:rPr lang="fr-FR" sz="5000" kern="100" dirty="0">
                <a:effectLst/>
                <a:latin typeface="Aptos" panose="020B0004020202020204" pitchFamily="34" charset="0"/>
                <a:ea typeface="Aptos" panose="020B0004020202020204" pitchFamily="34" charset="0"/>
                <a:cs typeface="Times New Roman" panose="02020603050405020304" pitchFamily="18" charset="0"/>
              </a:rPr>
              <a:t>: Ce ratio est calculé en divisant les dépenses réelles de fonctionnement et le remboursement de la dette en capital par les recettes réelles de fonctionnement. Un ratio inférieur à 1 indique une bonne capacité à couvrir les dépenses courantes et la dette avec les recettes disponibles.</a:t>
            </a:r>
          </a:p>
          <a:p>
            <a:pPr>
              <a:lnSpc>
                <a:spcPct val="90000"/>
              </a:lnSpc>
              <a:spcAft>
                <a:spcPts val="800"/>
              </a:spcAft>
              <a:buNone/>
            </a:pPr>
            <a:r>
              <a:rPr lang="fr-FR" sz="50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 0,86</a:t>
            </a:r>
            <a:endParaRPr lang="fr-FR" sz="5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buNone/>
            </a:pPr>
            <a:r>
              <a:rPr lang="fr-FR" sz="5000" b="1" u="sng"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Dépenses d'équipement brut / Recettes réelles de fonctionnement </a:t>
            </a:r>
            <a:r>
              <a:rPr lang="fr-FR" sz="5000" kern="100" dirty="0">
                <a:effectLst/>
                <a:latin typeface="Aptos" panose="020B0004020202020204" pitchFamily="34" charset="0"/>
                <a:ea typeface="Aptos" panose="020B0004020202020204" pitchFamily="34" charset="0"/>
                <a:cs typeface="Times New Roman" panose="02020603050405020304" pitchFamily="18" charset="0"/>
              </a:rPr>
              <a:t>: Ce ratio montre la part des recettes de fonctionnement consacrée aux investissements. Pour une commune de 2000 habitants, ce ratio est généralement entre 20% et 30%.</a:t>
            </a:r>
          </a:p>
          <a:p>
            <a:pPr>
              <a:lnSpc>
                <a:spcPct val="90000"/>
              </a:lnSpc>
              <a:spcAft>
                <a:spcPts val="800"/>
              </a:spcAft>
              <a:buNone/>
            </a:pPr>
            <a:r>
              <a:rPr lang="fr-FR" sz="5000" kern="100" dirty="0">
                <a:effectLst/>
                <a:latin typeface="Aptos" panose="020B0004020202020204" pitchFamily="34" charset="0"/>
                <a:ea typeface="Aptos" panose="020B0004020202020204" pitchFamily="34" charset="0"/>
                <a:cs typeface="Times New Roman" panose="02020603050405020304" pitchFamily="18" charset="0"/>
              </a:rPr>
              <a:t>							</a:t>
            </a:r>
            <a:r>
              <a:rPr lang="fr-FR" sz="50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r>
              <a:rPr lang="fr-FR" sz="50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71,8%</a:t>
            </a:r>
            <a:endParaRPr lang="fr-FR" sz="50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buNone/>
            </a:pPr>
            <a:r>
              <a:rPr lang="fr-FR" sz="5000" b="1" u="sng"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Encours de la dette / Recettes réelles de fonctionnement </a:t>
            </a:r>
            <a:r>
              <a:rPr lang="fr-FR" sz="5000" kern="100" dirty="0">
                <a:effectLst/>
                <a:latin typeface="Aptos" panose="020B0004020202020204" pitchFamily="34" charset="0"/>
                <a:ea typeface="Aptos" panose="020B0004020202020204" pitchFamily="34" charset="0"/>
                <a:cs typeface="Times New Roman" panose="02020603050405020304" pitchFamily="18" charset="0"/>
              </a:rPr>
              <a:t>: Ce ratio évalue la capacité de la commune à rembourser sa dette. Un ratio inférieur à 1 est souvent considéré comme sain.</a:t>
            </a:r>
          </a:p>
          <a:p>
            <a:pPr>
              <a:lnSpc>
                <a:spcPct val="90000"/>
              </a:lnSpc>
              <a:spcAft>
                <a:spcPts val="800"/>
              </a:spcAft>
              <a:buNone/>
            </a:pPr>
            <a:r>
              <a:rPr lang="fr-FR" sz="5000" kern="100" dirty="0">
                <a:effectLst/>
                <a:latin typeface="Aptos" panose="020B0004020202020204" pitchFamily="34" charset="0"/>
                <a:ea typeface="Aptos" panose="020B0004020202020204" pitchFamily="34" charset="0"/>
                <a:cs typeface="Times New Roman" panose="02020603050405020304" pitchFamily="18" charset="0"/>
              </a:rPr>
              <a:t>							</a:t>
            </a:r>
            <a:r>
              <a:rPr lang="fr-FR" sz="50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r>
              <a:rPr lang="fr-FR" sz="50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0,82</a:t>
            </a:r>
            <a:endParaRPr lang="fr-FR" sz="50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buNone/>
            </a:pPr>
            <a:r>
              <a:rPr lang="fr-FR" sz="5000" kern="100" dirty="0">
                <a:effectLst/>
                <a:latin typeface="Aptos" panose="020B0004020202020204" pitchFamily="34" charset="0"/>
                <a:ea typeface="Aptos" panose="020B0004020202020204" pitchFamily="34" charset="0"/>
                <a:cs typeface="Times New Roman" panose="02020603050405020304" pitchFamily="18" charset="0"/>
              </a:rPr>
              <a:t>Ces statistiques et ratios permettent aux gestionnaires de la commune de suivre et d'optimiser leur budget pour répondre aux besoins de la population tout en assurant une gestion financière prudente. </a:t>
            </a:r>
          </a:p>
          <a:p>
            <a:pPr>
              <a:lnSpc>
                <a:spcPct val="90000"/>
              </a:lnSpc>
            </a:pPr>
            <a:endParaRPr lang="fr-FR" sz="1100" dirty="0"/>
          </a:p>
        </p:txBody>
      </p:sp>
      <p:cxnSp>
        <p:nvCxnSpPr>
          <p:cNvPr id="12" name="Straight Connector 11">
            <a:extLst>
              <a:ext uri="{FF2B5EF4-FFF2-40B4-BE49-F238E27FC236}">
                <a16:creationId xmlns:a16="http://schemas.microsoft.com/office/drawing/2014/main" id="{7D7D9CC2-F572-C0BA-1282-64854DFA1A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030"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28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0B0685DC-0CEE-482C-8A89-7A85EECA3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79AB4E9-870B-45AE-949F-C164993DD703}"/>
              </a:ext>
            </a:extLst>
          </p:cNvPr>
          <p:cNvSpPr>
            <a:spLocks noGrp="1"/>
          </p:cNvSpPr>
          <p:nvPr>
            <p:ph type="title"/>
          </p:nvPr>
        </p:nvSpPr>
        <p:spPr>
          <a:xfrm>
            <a:off x="5891645" y="685800"/>
            <a:ext cx="2736814" cy="5225422"/>
          </a:xfrm>
        </p:spPr>
        <p:txBody>
          <a:bodyPr anchor="ctr">
            <a:normAutofit/>
          </a:bodyPr>
          <a:lstStyle/>
          <a:p>
            <a:r>
              <a:rPr lang="fr-FR" sz="3100" dirty="0"/>
              <a:t>Taux communaux </a:t>
            </a:r>
          </a:p>
        </p:txBody>
      </p:sp>
      <p:sp>
        <p:nvSpPr>
          <p:cNvPr id="48" name="Rectangle 47">
            <a:extLst>
              <a:ext uri="{FF2B5EF4-FFF2-40B4-BE49-F238E27FC236}">
                <a16:creationId xmlns:a16="http://schemas.microsoft.com/office/drawing/2014/main" id="{A31628A5-06CF-426B-948A-59ED234C9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360ACEE9-8D6F-4D15-81BD-F74CA2FB2A40}"/>
              </a:ext>
            </a:extLst>
          </p:cNvPr>
          <p:cNvSpPr>
            <a:spLocks noGrp="1"/>
          </p:cNvSpPr>
          <p:nvPr>
            <p:ph idx="1"/>
          </p:nvPr>
        </p:nvSpPr>
        <p:spPr>
          <a:xfrm>
            <a:off x="826165" y="685800"/>
            <a:ext cx="4477622" cy="5225422"/>
          </a:xfrm>
        </p:spPr>
        <p:txBody>
          <a:bodyPr anchor="ctr">
            <a:normAutofit/>
          </a:bodyPr>
          <a:lstStyle/>
          <a:p>
            <a:r>
              <a:rPr lang="fr-FR" dirty="0"/>
              <a:t>Les  taux communaux tiennent compte de la réforme  de la fiscalité soit : </a:t>
            </a:r>
          </a:p>
          <a:p>
            <a:pPr lvl="1"/>
            <a:r>
              <a:rPr lang="fr-FR" dirty="0"/>
              <a:t>Taxe  Foncier  Bâti 44,90 % </a:t>
            </a:r>
          </a:p>
          <a:p>
            <a:pPr marL="457200" lvl="1" indent="0">
              <a:buNone/>
            </a:pPr>
            <a:r>
              <a:rPr lang="fr-FR" dirty="0"/>
              <a:t>(Ancien taux communal 19,25 % + Ancien  taux départemental 25,65%) </a:t>
            </a:r>
          </a:p>
          <a:p>
            <a:pPr lvl="1"/>
            <a:r>
              <a:rPr lang="fr-FR" dirty="0"/>
              <a:t>Taxe Foncier non Bâti 	22,69 %</a:t>
            </a:r>
          </a:p>
          <a:p>
            <a:pPr lvl="1"/>
            <a:r>
              <a:rPr lang="fr-FR" dirty="0"/>
              <a:t>Taxe d’habitation              11,48 % </a:t>
            </a:r>
          </a:p>
          <a:p>
            <a:pPr marL="457200" lvl="1" indent="0">
              <a:buNone/>
            </a:pPr>
            <a:endParaRPr lang="fr-FR" dirty="0"/>
          </a:p>
        </p:txBody>
      </p:sp>
      <p:cxnSp>
        <p:nvCxnSpPr>
          <p:cNvPr id="50" name="Straight Connector 49">
            <a:extLst>
              <a:ext uri="{FF2B5EF4-FFF2-40B4-BE49-F238E27FC236}">
                <a16:creationId xmlns:a16="http://schemas.microsoft.com/office/drawing/2014/main" id="{2D902729-F83B-46AA-B572-057BD32A69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030"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Image 6">
            <a:extLst>
              <a:ext uri="{FF2B5EF4-FFF2-40B4-BE49-F238E27FC236}">
                <a16:creationId xmlns:a16="http://schemas.microsoft.com/office/drawing/2014/main" id="{D82A1456-6FF2-49A7-BCB6-A0260C5D9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9664" y="1"/>
            <a:ext cx="1364335" cy="1248368"/>
          </a:xfrm>
          <a:prstGeom prst="rect">
            <a:avLst/>
          </a:prstGeom>
        </p:spPr>
      </p:pic>
    </p:spTree>
    <p:extLst>
      <p:ext uri="{BB962C8B-B14F-4D97-AF65-F5344CB8AC3E}">
        <p14:creationId xmlns:p14="http://schemas.microsoft.com/office/powerpoint/2010/main" val="3222056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63C834-AD57-96E0-913A-011D73420813}"/>
              </a:ext>
            </a:extLst>
          </p:cNvPr>
          <p:cNvSpPr>
            <a:spLocks noGrp="1"/>
          </p:cNvSpPr>
          <p:nvPr>
            <p:ph type="title"/>
          </p:nvPr>
        </p:nvSpPr>
        <p:spPr>
          <a:xfrm>
            <a:off x="1945201" y="624110"/>
            <a:ext cx="7019287" cy="1280890"/>
          </a:xfrm>
        </p:spPr>
        <p:txBody>
          <a:bodyPr>
            <a:normAutofit fontScale="90000"/>
          </a:bodyPr>
          <a:lstStyle/>
          <a:p>
            <a:r>
              <a:rPr lang="fr-FR" dirty="0"/>
              <a:t>Dépenses de Fonctionnement 						2024 – 1437 887,12 €</a:t>
            </a:r>
          </a:p>
        </p:txBody>
      </p:sp>
      <p:graphicFrame>
        <p:nvGraphicFramePr>
          <p:cNvPr id="4" name="Espace réservé du contenu 3">
            <a:extLst>
              <a:ext uri="{FF2B5EF4-FFF2-40B4-BE49-F238E27FC236}">
                <a16:creationId xmlns:a16="http://schemas.microsoft.com/office/drawing/2014/main" id="{11C0E9A5-137F-4343-80C8-A5537008E239}"/>
              </a:ext>
            </a:extLst>
          </p:cNvPr>
          <p:cNvGraphicFramePr>
            <a:graphicFrameLocks noGrp="1"/>
          </p:cNvGraphicFramePr>
          <p:nvPr>
            <p:ph idx="1"/>
            <p:extLst>
              <p:ext uri="{D42A27DB-BD31-4B8C-83A1-F6EECF244321}">
                <p14:modId xmlns:p14="http://schemas.microsoft.com/office/powerpoint/2010/main" val="1449029311"/>
              </p:ext>
            </p:extLst>
          </p:nvPr>
        </p:nvGraphicFramePr>
        <p:xfrm>
          <a:off x="1259632" y="2171030"/>
          <a:ext cx="7416824" cy="377825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6">
            <a:extLst>
              <a:ext uri="{FF2B5EF4-FFF2-40B4-BE49-F238E27FC236}">
                <a16:creationId xmlns:a16="http://schemas.microsoft.com/office/drawing/2014/main" id="{F3B686C8-437A-A3EB-CE6F-3A35A376A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1"/>
            <a:ext cx="899591" cy="823127"/>
          </a:xfrm>
          <a:prstGeom prst="rect">
            <a:avLst/>
          </a:prstGeom>
        </p:spPr>
      </p:pic>
    </p:spTree>
    <p:extLst>
      <p:ext uri="{BB962C8B-B14F-4D97-AF65-F5344CB8AC3E}">
        <p14:creationId xmlns:p14="http://schemas.microsoft.com/office/powerpoint/2010/main" val="1676552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32FB8-88C2-6401-6814-943052F6AC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2D4701-CCB2-E6C8-0EAA-6E7685269976}"/>
              </a:ext>
            </a:extLst>
          </p:cNvPr>
          <p:cNvSpPr>
            <a:spLocks noGrp="1"/>
          </p:cNvSpPr>
          <p:nvPr>
            <p:ph type="title"/>
          </p:nvPr>
        </p:nvSpPr>
        <p:spPr>
          <a:xfrm>
            <a:off x="1945201" y="624110"/>
            <a:ext cx="7019287" cy="1280890"/>
          </a:xfrm>
        </p:spPr>
        <p:txBody>
          <a:bodyPr/>
          <a:lstStyle/>
          <a:p>
            <a:r>
              <a:rPr lang="fr-FR" dirty="0"/>
              <a:t>Recettes de Fonctionnement 					2024 – 1 808 586 €</a:t>
            </a:r>
          </a:p>
        </p:txBody>
      </p:sp>
      <p:graphicFrame>
        <p:nvGraphicFramePr>
          <p:cNvPr id="4" name="Espace réservé du contenu 3">
            <a:extLst>
              <a:ext uri="{FF2B5EF4-FFF2-40B4-BE49-F238E27FC236}">
                <a16:creationId xmlns:a16="http://schemas.microsoft.com/office/drawing/2014/main" id="{76184926-649D-DD37-D4B2-829270E3F652}"/>
              </a:ext>
            </a:extLst>
          </p:cNvPr>
          <p:cNvGraphicFramePr>
            <a:graphicFrameLocks noGrp="1"/>
          </p:cNvGraphicFramePr>
          <p:nvPr>
            <p:ph idx="1"/>
          </p:nvPr>
        </p:nvGraphicFramePr>
        <p:xfrm>
          <a:off x="1259632" y="2132856"/>
          <a:ext cx="7416824" cy="377825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6">
            <a:extLst>
              <a:ext uri="{FF2B5EF4-FFF2-40B4-BE49-F238E27FC236}">
                <a16:creationId xmlns:a16="http://schemas.microsoft.com/office/drawing/2014/main" id="{C05D0DF7-B381-1189-FDA9-AED6D040D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408" y="1"/>
            <a:ext cx="899591" cy="823127"/>
          </a:xfrm>
          <a:prstGeom prst="rect">
            <a:avLst/>
          </a:prstGeom>
        </p:spPr>
      </p:pic>
      <p:graphicFrame>
        <p:nvGraphicFramePr>
          <p:cNvPr id="6" name="Graphique 5">
            <a:extLst>
              <a:ext uri="{FF2B5EF4-FFF2-40B4-BE49-F238E27FC236}">
                <a16:creationId xmlns:a16="http://schemas.microsoft.com/office/drawing/2014/main" id="{055C2769-A339-47BB-9BB5-2AE3462B7E3E}"/>
              </a:ext>
            </a:extLst>
          </p:cNvPr>
          <p:cNvGraphicFramePr>
            <a:graphicFrameLocks/>
          </p:cNvGraphicFramePr>
          <p:nvPr>
            <p:extLst>
              <p:ext uri="{D42A27DB-BD31-4B8C-83A1-F6EECF244321}">
                <p14:modId xmlns:p14="http://schemas.microsoft.com/office/powerpoint/2010/main" val="4293805154"/>
              </p:ext>
            </p:extLst>
          </p:nvPr>
        </p:nvGraphicFramePr>
        <p:xfrm>
          <a:off x="395536" y="1905000"/>
          <a:ext cx="8568952" cy="43910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1943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9AE6-5092-CF69-0915-242D40280A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2872E8-8D55-103A-BA21-6E3CD7F0AB86}"/>
              </a:ext>
            </a:extLst>
          </p:cNvPr>
          <p:cNvSpPr>
            <a:spLocks noGrp="1"/>
          </p:cNvSpPr>
          <p:nvPr>
            <p:ph type="title"/>
          </p:nvPr>
        </p:nvSpPr>
        <p:spPr>
          <a:xfrm>
            <a:off x="457201" y="202630"/>
            <a:ext cx="7322463" cy="706090"/>
          </a:xfrm>
        </p:spPr>
        <p:txBody>
          <a:bodyPr>
            <a:noAutofit/>
          </a:bodyPr>
          <a:lstStyle/>
          <a:p>
            <a:r>
              <a:rPr lang="fr-FR" sz="3200" dirty="0"/>
              <a:t>		Ressources communales 2024</a:t>
            </a:r>
          </a:p>
        </p:txBody>
      </p:sp>
      <p:pic>
        <p:nvPicPr>
          <p:cNvPr id="5" name="Image 6">
            <a:extLst>
              <a:ext uri="{FF2B5EF4-FFF2-40B4-BE49-F238E27FC236}">
                <a16:creationId xmlns:a16="http://schemas.microsoft.com/office/drawing/2014/main" id="{1D13B32A-0265-C3AC-A13D-D211D0D31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9664" y="1"/>
            <a:ext cx="1364335" cy="1248368"/>
          </a:xfrm>
          <a:prstGeom prst="rect">
            <a:avLst/>
          </a:prstGeom>
        </p:spPr>
      </p:pic>
      <p:graphicFrame>
        <p:nvGraphicFramePr>
          <p:cNvPr id="4" name="Graphique 3">
            <a:extLst>
              <a:ext uri="{FF2B5EF4-FFF2-40B4-BE49-F238E27FC236}">
                <a16:creationId xmlns:a16="http://schemas.microsoft.com/office/drawing/2014/main" id="{544E434A-4999-B6E7-FF19-462A464AA3DC}"/>
              </a:ext>
            </a:extLst>
          </p:cNvPr>
          <p:cNvGraphicFramePr>
            <a:graphicFrameLocks/>
          </p:cNvGraphicFramePr>
          <p:nvPr>
            <p:extLst>
              <p:ext uri="{D42A27DB-BD31-4B8C-83A1-F6EECF244321}">
                <p14:modId xmlns:p14="http://schemas.microsoft.com/office/powerpoint/2010/main" val="559244480"/>
              </p:ext>
            </p:extLst>
          </p:nvPr>
        </p:nvGraphicFramePr>
        <p:xfrm>
          <a:off x="1259632" y="2057400"/>
          <a:ext cx="7572543" cy="39638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3647647"/>
      </p:ext>
    </p:extLst>
  </p:cSld>
  <p:clrMapOvr>
    <a:masterClrMapping/>
  </p:clrMapOvr>
  <mc:AlternateContent xmlns:mc="http://schemas.openxmlformats.org/markup-compatibility/2006" xmlns:p14="http://schemas.microsoft.com/office/powerpoint/2010/main">
    <mc:Choice Requires="p14">
      <p:transition spd="slow" p14:dur="2000" advTm="5701"/>
    </mc:Choice>
    <mc:Fallback xmlns="">
      <p:transition spd="slow" advTm="570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D795797D-BD51-0B24-640A-43C699FB27FD}"/>
            </a:ext>
          </a:extLst>
        </p:cNvPr>
        <p:cNvGrpSpPr/>
        <p:nvPr/>
      </p:nvGrpSpPr>
      <p:grpSpPr>
        <a:xfrm>
          <a:off x="0" y="0"/>
          <a:ext cx="0" cy="0"/>
          <a:chOff x="0" y="0"/>
          <a:chExt cx="0" cy="0"/>
        </a:xfrm>
      </p:grpSpPr>
      <p:grpSp>
        <p:nvGrpSpPr>
          <p:cNvPr id="182" name="Group 11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1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1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1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1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1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1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1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2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2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2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2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12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83" name="Group 12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2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2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2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3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3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3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3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3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3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13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13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13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84" name="Rectangle 183">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5"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2" name="Titre 1">
            <a:extLst>
              <a:ext uri="{FF2B5EF4-FFF2-40B4-BE49-F238E27FC236}">
                <a16:creationId xmlns:a16="http://schemas.microsoft.com/office/drawing/2014/main" id="{1D52F790-AE24-B9F2-4AD6-033CBA6E0735}"/>
              </a:ext>
            </a:extLst>
          </p:cNvPr>
          <p:cNvSpPr>
            <a:spLocks noGrp="1"/>
          </p:cNvSpPr>
          <p:nvPr>
            <p:ph type="title"/>
          </p:nvPr>
        </p:nvSpPr>
        <p:spPr>
          <a:xfrm>
            <a:off x="1699835" y="142483"/>
            <a:ext cx="6686550" cy="823448"/>
          </a:xfrm>
        </p:spPr>
        <p:txBody>
          <a:bodyPr vert="horz" lIns="91440" tIns="45720" rIns="91440" bIns="45720" rtlCol="0" anchor="b">
            <a:normAutofit/>
          </a:bodyPr>
          <a:lstStyle/>
          <a:p>
            <a:pPr>
              <a:lnSpc>
                <a:spcPct val="90000"/>
              </a:lnSpc>
            </a:pPr>
            <a:r>
              <a:rPr lang="en-US" sz="2400" dirty="0"/>
              <a:t>     Evolution Masse </a:t>
            </a:r>
            <a:r>
              <a:rPr lang="en-US" sz="2400" dirty="0" err="1"/>
              <a:t>salariale</a:t>
            </a:r>
            <a:r>
              <a:rPr lang="en-US" sz="2400" dirty="0"/>
              <a:t>  2024</a:t>
            </a:r>
            <a:br>
              <a:rPr lang="en-US" sz="2400" dirty="0"/>
            </a:br>
            <a:r>
              <a:rPr lang="en-US" sz="2400" dirty="0"/>
              <a:t> </a:t>
            </a:r>
          </a:p>
        </p:txBody>
      </p:sp>
      <p:pic>
        <p:nvPicPr>
          <p:cNvPr id="5" name="Image 6">
            <a:extLst>
              <a:ext uri="{FF2B5EF4-FFF2-40B4-BE49-F238E27FC236}">
                <a16:creationId xmlns:a16="http://schemas.microsoft.com/office/drawing/2014/main" id="{A1A2F6A2-7926-7A22-CD34-49AA958A94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
            <a:ext cx="1115615" cy="1020789"/>
          </a:xfrm>
          <a:prstGeom prst="rect">
            <a:avLst/>
          </a:prstGeom>
        </p:spPr>
      </p:pic>
      <p:graphicFrame>
        <p:nvGraphicFramePr>
          <p:cNvPr id="6" name="Graphique 5">
            <a:extLst>
              <a:ext uri="{FF2B5EF4-FFF2-40B4-BE49-F238E27FC236}">
                <a16:creationId xmlns:a16="http://schemas.microsoft.com/office/drawing/2014/main" id="{61181692-E147-DFBD-78FF-6E06E21B4D49}"/>
              </a:ext>
            </a:extLst>
          </p:cNvPr>
          <p:cNvGraphicFramePr>
            <a:graphicFrameLocks/>
          </p:cNvGraphicFramePr>
          <p:nvPr>
            <p:extLst>
              <p:ext uri="{D42A27DB-BD31-4B8C-83A1-F6EECF244321}">
                <p14:modId xmlns:p14="http://schemas.microsoft.com/office/powerpoint/2010/main" val="1680787910"/>
              </p:ext>
            </p:extLst>
          </p:nvPr>
        </p:nvGraphicFramePr>
        <p:xfrm>
          <a:off x="683609" y="1697053"/>
          <a:ext cx="8288214" cy="46316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4218371"/>
      </p:ext>
    </p:extLst>
  </p:cSld>
  <p:clrMapOvr>
    <a:masterClrMapping/>
  </p:clrMapOvr>
  <mc:AlternateContent xmlns:mc="http://schemas.openxmlformats.org/markup-compatibility/2006" xmlns:p14="http://schemas.microsoft.com/office/powerpoint/2010/main">
    <mc:Choice Requires="p14">
      <p:transition spd="slow" p14:dur="2000" advTm="5701"/>
    </mc:Choice>
    <mc:Fallback xmlns="">
      <p:transition spd="slow" advTm="5701"/>
    </mc:Fallback>
  </mc:AlternateContent>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0</TotalTime>
  <Words>1795</Words>
  <Application>Microsoft Office PowerPoint</Application>
  <PresentationFormat>Affichage à l'écran (4:3)</PresentationFormat>
  <Paragraphs>270</Paragraphs>
  <Slides>38</Slides>
  <Notes>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38</vt:i4>
      </vt:variant>
    </vt:vector>
  </HeadingPairs>
  <TitlesOfParts>
    <vt:vector size="45" baseType="lpstr">
      <vt:lpstr>Aptos</vt:lpstr>
      <vt:lpstr>ARIAL</vt:lpstr>
      <vt:lpstr>ARIAL</vt:lpstr>
      <vt:lpstr>Calibri</vt:lpstr>
      <vt:lpstr>Century Gothic</vt:lpstr>
      <vt:lpstr>Wingdings 3</vt:lpstr>
      <vt:lpstr>Brin</vt:lpstr>
      <vt:lpstr>Présentation PowerPoint</vt:lpstr>
      <vt:lpstr>Contexte  Financier</vt:lpstr>
      <vt:lpstr>Statistiques  Financières</vt:lpstr>
      <vt:lpstr>Ratios  Financiers</vt:lpstr>
      <vt:lpstr>Taux communaux </vt:lpstr>
      <vt:lpstr>Dépenses de Fonctionnement       2024 – 1437 887,12 €</vt:lpstr>
      <vt:lpstr>Recettes de Fonctionnement      2024 – 1 808 586 €</vt:lpstr>
      <vt:lpstr>  Ressources communales 2024</vt:lpstr>
      <vt:lpstr>     Evolution Masse salariale  2024  </vt:lpstr>
      <vt:lpstr>  Capacité Autofinancement   </vt:lpstr>
      <vt:lpstr>  Ratio de Rigidité strcuturelle  </vt:lpstr>
      <vt:lpstr>   Etat des emprunts au 31/12/2024</vt:lpstr>
      <vt:lpstr>              Epargne – Fond  de Roulement - Trésorerie              </vt:lpstr>
      <vt:lpstr>              Stock de dettes -  Capacité de désendettement              </vt:lpstr>
      <vt:lpstr>Dépenses d’Investissements     2024 -1 298 513,41 €</vt:lpstr>
      <vt:lpstr>Recettes d’Investissements     2024 – 1 550 157,88 €</vt:lpstr>
      <vt:lpstr>BUDGET 2025 </vt:lpstr>
      <vt:lpstr>Dépenses de Fonctionnement 2025          Equilibré  à  2 570 537,84€</vt:lpstr>
      <vt:lpstr>Recettes de Fonctionnement 2025          Equilibré  à  2 570 537,84€</vt:lpstr>
      <vt:lpstr>      Programme  Investissements 2025</vt:lpstr>
      <vt:lpstr>  Budget Investissements 2025     Recettes /  3 827 227,97 €     Dépenses /  3 827 227,97€</vt:lpstr>
      <vt:lpstr>Programme investissements 2025</vt:lpstr>
      <vt:lpstr>Programme investissements 2025</vt:lpstr>
      <vt:lpstr>Programme investissements 2025</vt:lpstr>
      <vt:lpstr>Programme investissements 2025</vt:lpstr>
      <vt:lpstr>Programme investissements 2025</vt:lpstr>
      <vt:lpstr>Programme investissements 2025</vt:lpstr>
      <vt:lpstr>Programme investissements 2025</vt:lpstr>
      <vt:lpstr>Points investissements terminés</vt:lpstr>
      <vt:lpstr>Points Investissements terminés</vt:lpstr>
      <vt:lpstr>Prospectives budgétaires  2020-2026 </vt:lpstr>
      <vt:lpstr>Le Jardin des Lisses</vt:lpstr>
      <vt:lpstr>Le Jardin des Lisses</vt:lpstr>
      <vt:lpstr>Compte financier  2024</vt:lpstr>
      <vt:lpstr>Fonctionnement 2025 BP    4 521 281,61 €</vt:lpstr>
      <vt:lpstr>Investissement 2025 BP    2 707 175,61€</vt:lpstr>
      <vt:lpstr>Plan Zac LE Jardin des Lisses</vt:lpstr>
      <vt:lpstr>Le Jardin des Lisses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Conseil municipal</dc:title>
  <dc:creator>Arnaud HUMBERT</dc:creator>
  <cp:lastModifiedBy>Maire - Nomexy</cp:lastModifiedBy>
  <cp:revision>34</cp:revision>
  <cp:lastPrinted>2025-03-26T14:21:19Z</cp:lastPrinted>
  <dcterms:created xsi:type="dcterms:W3CDTF">2022-03-25T13:10:50Z</dcterms:created>
  <dcterms:modified xsi:type="dcterms:W3CDTF">2025-03-26T19:58:50Z</dcterms:modified>
</cp:coreProperties>
</file>